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6"/>
  </p:notesMasterIdLst>
  <p:handoutMasterIdLst>
    <p:handoutMasterId r:id="rId7"/>
  </p:handoutMasterIdLst>
  <p:sldIdLst>
    <p:sldId id="266" r:id="rId2"/>
    <p:sldId id="263" r:id="rId3"/>
    <p:sldId id="264" r:id="rId4"/>
    <p:sldId id="265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gitta Kaufmann" initials="B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21"/>
  </p:normalViewPr>
  <p:slideViewPr>
    <p:cSldViewPr>
      <p:cViewPr varScale="1">
        <p:scale>
          <a:sx n="109" d="100"/>
          <a:sy n="109" d="100"/>
        </p:scale>
        <p:origin x="139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B30C4E2-233F-714E-95E2-D2DFFF1E5D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3A90F9E-D056-A749-B069-4D00AC4563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108ABD6C-AD37-D54E-8D88-E422EA308329}" type="datetimeFigureOut">
              <a:rPr lang="de-CH" altLang="de-DE"/>
              <a:pPr/>
              <a:t>05.09.2023</a:t>
            </a:fld>
            <a:endParaRPr lang="de-CH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202030-AA17-8448-95F8-7B5B1767A5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309147-4F45-BC4A-A8E3-8E98F7C8D0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8D00ECDA-0727-6E40-9ED2-B1E1D12156AA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3293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BEC0C6-C8CC-E44B-82E8-F1D252B16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EF533B-2B46-B348-B01C-98579C11213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17733140-2351-644B-B09C-06500DC21E7D}" type="datetimeFigureOut">
              <a:rPr lang="en-GB" altLang="de-DE"/>
              <a:pPr/>
              <a:t>05/09/2023</a:t>
            </a:fld>
            <a:endParaRPr lang="en-GB" altLang="de-D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E983C29-AAC9-F345-BACD-DC40A21702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425FCF8-EB3D-9947-8092-9B5A90B97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EB16B-483F-F84E-BBED-42ED6F521E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1D063-F291-294E-AAD3-6C09054B14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5B7B8AAD-AF76-8C4B-86EA-D17B4512AA78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736445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Zusätzlich zum Englisch- und </a:t>
            </a:r>
            <a:r>
              <a:rPr lang="de-DE" dirty="0" smtClean="0"/>
              <a:t>Französischunterricht </a:t>
            </a:r>
            <a:r>
              <a:rPr lang="de-DE" dirty="0"/>
              <a:t>gibt es für Schülerinnen und Schüler Angebote, um </a:t>
            </a:r>
            <a:r>
              <a:rPr lang="de-DE" dirty="0" err="1"/>
              <a:t>ausserhalb</a:t>
            </a:r>
            <a:r>
              <a:rPr lang="de-DE" dirty="0"/>
              <a:t> des Unterrichts die Sprache zu erleben. In der </a:t>
            </a:r>
            <a:r>
              <a:rPr lang="de-DE" dirty="0" smtClean="0"/>
              <a:t>Broschüre, welche unter diesem Link zum Download bereit steht, </a:t>
            </a:r>
            <a:r>
              <a:rPr lang="de-DE" dirty="0"/>
              <a:t>werden die Angebote der Volksschule vorgestellt. Ich werde Ihnen die Angebote, welche von den </a:t>
            </a:r>
            <a:r>
              <a:rPr lang="de-DE" dirty="0" err="1"/>
              <a:t>SuS</a:t>
            </a:r>
            <a:r>
              <a:rPr lang="de-DE" dirty="0"/>
              <a:t> der 5. und 6. Klassen genutzt werden können, kurz vorstellen.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B8AAD-AF76-8C4B-86EA-D17B4512AA78}" type="slidenum">
              <a:rPr lang="en-GB" altLang="de-DE" smtClean="0"/>
              <a:pPr/>
              <a:t>1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93711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Wer sich beim Programm Ferienaustausch über das Online-Formular einschreibt, bekommt eine/</a:t>
            </a:r>
            <a:r>
              <a:rPr lang="de-DE" dirty="0" err="1"/>
              <a:t>n</a:t>
            </a:r>
            <a:r>
              <a:rPr lang="de-DE" dirty="0"/>
              <a:t> passende Partner/in vermittelt. Die beiden Familien vereinbaren </a:t>
            </a:r>
            <a:r>
              <a:rPr lang="de-DE" dirty="0" err="1"/>
              <a:t>anschliessend</a:t>
            </a:r>
            <a:r>
              <a:rPr lang="de-DE" dirty="0"/>
              <a:t> die Zeiten des Austauschs im direkten Kontakt.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B8AAD-AF76-8C4B-86EA-D17B4512AA78}" type="slidenum">
              <a:rPr lang="en-GB" altLang="de-DE" smtClean="0"/>
              <a:pPr/>
              <a:t>2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7408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Kinder von Basel-Stadt können auch an den Sportcamps des Kantons Jura teilnehmen. So tauchen sie neben den sportlichen Aktivitäten ganz natürlich in die französische Sprache ein.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B8AAD-AF76-8C4B-86EA-D17B4512AA78}" type="slidenum">
              <a:rPr lang="en-GB" altLang="de-DE" smtClean="0"/>
              <a:pPr/>
              <a:t>3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992171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Wochenenden in Aarburg sind sehr beliebt. Das </a:t>
            </a:r>
            <a:r>
              <a:rPr lang="de-DE" dirty="0" smtClean="0"/>
              <a:t>Betreuungsteam </a:t>
            </a:r>
            <a:r>
              <a:rPr lang="de-DE" dirty="0"/>
              <a:t>besteht neben der Leiterin Karin von Siebenthal aus jungen </a:t>
            </a:r>
            <a:r>
              <a:rPr lang="de-DE" dirty="0" smtClean="0"/>
              <a:t>englisch-, bzw. </a:t>
            </a:r>
            <a:r>
              <a:rPr lang="de-DE" smtClean="0"/>
              <a:t>französischsprachigen </a:t>
            </a:r>
            <a:r>
              <a:rPr lang="de-DE" dirty="0"/>
              <a:t>Studierenden.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B8AAD-AF76-8C4B-86EA-D17B4512AA78}" type="slidenum">
              <a:rPr lang="en-GB" altLang="de-DE" smtClean="0"/>
              <a:pPr/>
              <a:t>4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47196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7">
            <a:extLst>
              <a:ext uri="{FF2B5EF4-FFF2-40B4-BE49-F238E27FC236}">
                <a16:creationId xmlns:a16="http://schemas.microsoft.com/office/drawing/2014/main" id="{F86EFB97-6C10-2147-BC3A-690FFDB47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339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0">
            <a:extLst>
              <a:ext uri="{FF2B5EF4-FFF2-40B4-BE49-F238E27FC236}">
                <a16:creationId xmlns:a16="http://schemas.microsoft.com/office/drawing/2014/main" id="{7DEE9BC6-05BC-7547-B109-8F4512752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9275"/>
            <a:ext cx="40322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CH" sz="1100" b="1"/>
              <a:t>Kanton Basel-Stadt</a:t>
            </a:r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9BE4DFAA-1CD2-FE4F-83CC-CEA5121E6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339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1">
            <a:extLst>
              <a:ext uri="{FF2B5EF4-FFF2-40B4-BE49-F238E27FC236}">
                <a16:creationId xmlns:a16="http://schemas.microsoft.com/office/drawing/2014/main" id="{0087532F-0287-7945-9FE3-191BE08F4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339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16">
            <a:extLst>
              <a:ext uri="{FF2B5EF4-FFF2-40B4-BE49-F238E27FC236}">
                <a16:creationId xmlns:a16="http://schemas.microsoft.com/office/drawing/2014/main" id="{A3968FBC-F87E-AB47-9C2E-FB272D6E9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0"/>
            <a:ext cx="1255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Placeholder 1"/>
          <p:cNvSpPr>
            <a:spLocks noGrp="1"/>
          </p:cNvSpPr>
          <p:nvPr>
            <p:ph type="ctrTitle"/>
          </p:nvPr>
        </p:nvSpPr>
        <p:spPr>
          <a:xfrm>
            <a:off x="611189" y="2986088"/>
            <a:ext cx="6913140" cy="434975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21507" name="Text Placeholder 2"/>
          <p:cNvSpPr>
            <a:spLocks noGrp="1"/>
          </p:cNvSpPr>
          <p:nvPr>
            <p:ph type="subTitle" idx="1"/>
          </p:nvPr>
        </p:nvSpPr>
        <p:spPr>
          <a:xfrm>
            <a:off x="611189" y="3562350"/>
            <a:ext cx="6913140" cy="395288"/>
          </a:xfrm>
        </p:spPr>
        <p:txBody>
          <a:bodyPr tIns="25200"/>
          <a:lstStyle>
            <a:lvl1pPr>
              <a:defRPr sz="1600" b="1">
                <a:solidFill>
                  <a:srgbClr val="F29400"/>
                </a:solidFill>
                <a:latin typeface="Arial" charset="0"/>
              </a:defRPr>
            </a:lvl1pPr>
          </a:lstStyle>
          <a:p>
            <a:pPr lvl="0"/>
            <a:r>
              <a:rPr lang="de-DE" noProof="0"/>
              <a:t>Master-Untertitelformat bearbeiten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16879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611188" y="1952625"/>
            <a:ext cx="8137525" cy="42481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Date Placeholder 14">
            <a:extLst>
              <a:ext uri="{FF2B5EF4-FFF2-40B4-BE49-F238E27FC236}">
                <a16:creationId xmlns:a16="http://schemas.microsoft.com/office/drawing/2014/main" id="{5FC80BDA-A1AA-0B44-8911-66D0C191571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2BF7C8B-2A6F-4307-A47E-ECFE0902B94B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F87BBEFA-71DE-B847-87A8-2F019060E4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 smtClean="0"/>
              <a:t>Fremdsprachen-Zusatzangebote</a:t>
            </a:r>
            <a:endParaRPr lang="de-CH" alt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4279FBC0-5FE4-7C4E-AD20-57A79044D1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2E7CDBD6-7B4E-0E44-88BF-BD47FAE54035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2426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9" y="1952626"/>
            <a:ext cx="3960812" cy="424815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 marL="0">
              <a:defRPr sz="1200">
                <a:solidFill>
                  <a:srgbClr val="000000"/>
                </a:solidFill>
              </a:defRPr>
            </a:lvl3pPr>
            <a:lvl4pPr marL="0">
              <a:defRPr sz="1200">
                <a:solidFill>
                  <a:srgbClr val="000000"/>
                </a:solidFill>
              </a:defRPr>
            </a:lvl4pPr>
            <a:lvl5pPr marL="0">
              <a:defRPr sz="10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952626"/>
            <a:ext cx="3960813" cy="42481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63F9C9D1-4A9A-7542-9104-3CD54805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ACB2F1-48E3-4DCF-82A0-6FD063CABA6B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135DDF0-D686-114B-AE86-013A36F9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 smtClean="0"/>
              <a:t>Fremdsprachen-Zusatzangebote</a:t>
            </a:r>
            <a:endParaRPr lang="de-CH" altLang="de-DE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C7F1787C-0BE6-C949-8BD5-8CA0FAF4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D78F784D-3445-9E4E-81B6-6636D0C8E8EC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78349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e Placeholder 14">
            <a:extLst>
              <a:ext uri="{FF2B5EF4-FFF2-40B4-BE49-F238E27FC236}">
                <a16:creationId xmlns:a16="http://schemas.microsoft.com/office/drawing/2014/main" id="{DCA9E3FF-0EB6-AF49-B725-4D03BA14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E8E91B-3353-4E2E-957E-8054366311C6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E5F5D6-02C3-AD42-8556-5ED8D378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 smtClean="0"/>
              <a:t>Fremdsprachen-Zusatzangebote</a:t>
            </a:r>
            <a:endParaRPr lang="de-CH" altLang="de-DE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4E52C435-6B76-7247-8D13-B7BA0018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99940D48-D835-FB46-B422-2151721084CE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02024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88" y="1952625"/>
            <a:ext cx="2124075" cy="4248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2987675" y="1952625"/>
            <a:ext cx="5761038" cy="42481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CD07F758-BA8A-1347-8019-4AAE5F8DD2C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1485475-E84B-42A2-A432-ECD28BE4DB17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D00560F3-3406-914A-B873-D4C1F3965E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 smtClean="0"/>
              <a:t>Fremdsprachen-Zusatzangebote</a:t>
            </a:r>
            <a:endParaRPr lang="de-CH" altLang="de-DE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4AD66917-CEA1-5E44-A6C6-370CA67033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18C81366-5D36-F64F-BE66-75C66BC1D2D5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75435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188" y="1952625"/>
            <a:ext cx="5905028" cy="42481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513" y="1952625"/>
            <a:ext cx="1981200" cy="4248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49812A88-179A-A74C-8CB4-CD105AD9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5EF95-D2B0-4652-8517-9BA95F74919B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3A7B7DC1-C4A7-8A4D-BA9A-064D19D69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 smtClean="0"/>
              <a:t>Fremdsprachen-Zusatzangebote</a:t>
            </a:r>
            <a:endParaRPr lang="de-CH" altLang="de-DE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234EACFA-9B80-994D-B136-AE4DBD78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34ADFD1F-7298-F044-B145-AF8DE3355DB2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13298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341438"/>
            <a:ext cx="8137525" cy="369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954213"/>
            <a:ext cx="8137525" cy="42465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14">
            <a:extLst>
              <a:ext uri="{FF2B5EF4-FFF2-40B4-BE49-F238E27FC236}">
                <a16:creationId xmlns:a16="http://schemas.microsoft.com/office/drawing/2014/main" id="{64A889DD-79D8-A64A-9311-1DC366ED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58C853-73F9-4090-8622-64895F213305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1A9A65B7-FC45-1946-9770-D1BEB202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 smtClean="0"/>
              <a:t>Fremdsprachen-Zusatzangebote</a:t>
            </a:r>
            <a:endParaRPr lang="de-CH" altLang="de-DE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DF5DB410-EF1D-7940-BA22-2CF954A0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C121B17A-CF24-374A-B707-6B4DD82B7966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4483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611188" y="1952625"/>
            <a:ext cx="8137525" cy="42481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Date Placeholder 14">
            <a:extLst>
              <a:ext uri="{FF2B5EF4-FFF2-40B4-BE49-F238E27FC236}">
                <a16:creationId xmlns:a16="http://schemas.microsoft.com/office/drawing/2014/main" id="{3C2727A9-68F4-AE49-A1FD-9FA9160454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9BF552E-89CE-4BB3-9CB0-6F05E52023A1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ACA447C-7139-464B-B91D-AEB6B9D36A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 smtClean="0"/>
              <a:t>Fremdsprachen-Zusatzangebote</a:t>
            </a:r>
            <a:endParaRPr lang="de-CH" alt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149357C6-2824-5448-9F7C-72F07489C2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33B01942-C236-3644-AB5C-688100A7955B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2064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188" y="1952625"/>
            <a:ext cx="8137525" cy="424815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3" name="Date Placeholder 14">
            <a:extLst>
              <a:ext uri="{FF2B5EF4-FFF2-40B4-BE49-F238E27FC236}">
                <a16:creationId xmlns:a16="http://schemas.microsoft.com/office/drawing/2014/main" id="{25EDC252-4A52-7343-A473-CE83D1A8E8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848D672-390A-4103-9E4E-7C8A8688DE05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8E6047D-13B7-1E4A-8361-6E8A8ACC6F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 smtClean="0"/>
              <a:t>Fremdsprachen-Zusatzangebote</a:t>
            </a:r>
            <a:endParaRPr lang="de-CH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FCD5A2-D0E4-E446-B668-DAD139102D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0A5BC95D-15BF-AA46-BE2E-2A5D82308468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7227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9" y="1952626"/>
            <a:ext cx="3960812" cy="424815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 marL="342000">
              <a:defRPr sz="1200">
                <a:solidFill>
                  <a:srgbClr val="000000"/>
                </a:solidFill>
              </a:defRPr>
            </a:lvl3pPr>
            <a:lvl4pPr marL="684000">
              <a:defRPr sz="1200">
                <a:solidFill>
                  <a:srgbClr val="000000"/>
                </a:solidFill>
              </a:defRPr>
            </a:lvl4pPr>
            <a:lvl5pPr marL="684000">
              <a:defRPr sz="10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952626"/>
            <a:ext cx="3960813" cy="424815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 marL="342000">
              <a:defRPr sz="1200">
                <a:solidFill>
                  <a:srgbClr val="000000"/>
                </a:solidFill>
              </a:defRPr>
            </a:lvl3pPr>
            <a:lvl4pPr marL="684000">
              <a:defRPr sz="1200">
                <a:solidFill>
                  <a:srgbClr val="000000"/>
                </a:solidFill>
              </a:defRPr>
            </a:lvl4pPr>
            <a:lvl5pPr marL="684000">
              <a:defRPr sz="10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5CC0B80F-F052-D14F-A52B-2E3AB28F6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BF1781-AEC5-41A8-B131-C439B4B05F73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34C47C61-205B-4148-8CB7-217655A8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 smtClean="0"/>
              <a:t>Fremdsprachen-Zusatzangebote</a:t>
            </a:r>
            <a:endParaRPr lang="de-CH" altLang="de-DE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512B2501-6D29-2D47-9C82-FCEE6CF7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0BBD64D8-6884-4644-81F0-70BFE1496C50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5077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952836"/>
            <a:ext cx="3960812" cy="539948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000" b="1">
                <a:solidFill>
                  <a:srgbClr val="F294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8023" y="1952836"/>
            <a:ext cx="3960689" cy="575952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000" b="1">
                <a:solidFill>
                  <a:srgbClr val="F294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611188" y="2600536"/>
            <a:ext cx="3960812" cy="3600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2600536"/>
            <a:ext cx="3960813" cy="3600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E53F938B-7C33-6041-9855-923CC25E19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D6A4DDE-627E-4AAE-87C0-482E263A38ED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A9BD9E41-764E-CB43-8BD8-521A22D988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 smtClean="0"/>
              <a:t>Fremdsprachen-Zusatzangebote</a:t>
            </a:r>
            <a:endParaRPr lang="de-CH" altLang="de-DE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C84305A1-F2BD-D04B-BF40-1C745BBFC4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21245DEA-94EF-FE4C-B0B2-CFEB63D97A86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60938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e Placeholder 14">
            <a:extLst>
              <a:ext uri="{FF2B5EF4-FFF2-40B4-BE49-F238E27FC236}">
                <a16:creationId xmlns:a16="http://schemas.microsoft.com/office/drawing/2014/main" id="{11E62A3A-A81D-8D4F-9F9D-9E932B06E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2F443D-D15C-4351-B42D-A974717E584C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177A83-E986-8F45-AB5A-AB3EC104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 smtClean="0"/>
              <a:t>Fremdsprachen-Zusatzangebote</a:t>
            </a:r>
            <a:endParaRPr lang="de-CH" altLang="de-DE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54D0D580-80C2-0C4B-8B7F-E340B676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9B4C0883-5966-CD42-9199-31D663EC1A42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5542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4">
            <a:extLst>
              <a:ext uri="{FF2B5EF4-FFF2-40B4-BE49-F238E27FC236}">
                <a16:creationId xmlns:a16="http://schemas.microsoft.com/office/drawing/2014/main" id="{8E0A9532-0881-7B47-9B9A-0374F3C70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8BFE2F-4013-478C-86DA-6C38FA09AD14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F1F5443F-9E6F-6248-A239-0A60CD2C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 smtClean="0"/>
              <a:t>Fremdsprachen-Zusatzangebote</a:t>
            </a:r>
            <a:endParaRPr lang="de-CH" altLang="de-DE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53DEC4FC-1FB6-DC47-B666-644501D3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6271B837-A175-4B4F-B220-1FB7C71E0CA0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54974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88" y="1952625"/>
            <a:ext cx="2124075" cy="424814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2987675" y="1952625"/>
            <a:ext cx="5761038" cy="42481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7B18CC38-C9E6-1F4F-BE32-48BF1116D94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6B7FACB-9D23-46B6-B113-4D75B476EF6C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5AA51AAD-D25D-0E4C-B23B-8BBD207CE32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 smtClean="0"/>
              <a:t>Fremdsprachen-Zusatzangebote</a:t>
            </a:r>
            <a:endParaRPr lang="de-CH" altLang="de-DE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26B48FEF-BE27-7345-93A7-CA3528ADD9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2D9896B4-7A9D-D842-80AA-ADD0B081F857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8519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188" y="1952625"/>
            <a:ext cx="5905028" cy="42481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513" y="1952625"/>
            <a:ext cx="1981200" cy="4248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72F8CED2-B25D-8E46-9770-3CF342672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256F6-AA67-41D4-B921-0F4A396549D6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818A7673-5EA5-EF49-BAA9-4141F6C4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 smtClean="0"/>
              <a:t>Fremdsprachen-Zusatzangebote</a:t>
            </a:r>
            <a:endParaRPr lang="de-CH" altLang="de-DE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12ABC71C-BDCC-934A-90C0-7B4925A4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918CE5CC-7C87-8141-AD31-FCDB39D52B1B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3559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0198ABD-F217-084A-9AF3-7B62C81935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1188" y="1341438"/>
            <a:ext cx="813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Titelmasterformat durch Klicken bearbeiten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E0BF54B-299F-E848-8B7A-B85EE77DEB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1188" y="1954213"/>
            <a:ext cx="813752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Textmasterformat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1172067F-D6CB-5243-801F-296DC43E8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89700"/>
            <a:ext cx="1982788" cy="366713"/>
          </a:xfrm>
          <a:prstGeom prst="rect">
            <a:avLst/>
          </a:prstGeom>
        </p:spPr>
        <p:txBody>
          <a:bodyPr vert="horz" wrap="square" lIns="0" tIns="2880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fld id="{9E6204BF-5724-466F-BB4F-B2BD426393A5}" type="datetime1">
              <a:rPr lang="de-CH" altLang="de-DE" smtClean="0"/>
              <a:t>05.09.2023</a:t>
            </a:fld>
            <a:endParaRPr lang="de-CH" altLang="de-DE"/>
          </a:p>
        </p:txBody>
      </p:sp>
      <p:pic>
        <p:nvPicPr>
          <p:cNvPr id="1029" name="Grafik 17">
            <a:extLst>
              <a:ext uri="{FF2B5EF4-FFF2-40B4-BE49-F238E27FC236}">
                <a16:creationId xmlns:a16="http://schemas.microsoft.com/office/drawing/2014/main" id="{0B72219E-739D-454E-AE44-0E2ADCD9C0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339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feld 20">
            <a:extLst>
              <a:ext uri="{FF2B5EF4-FFF2-40B4-BE49-F238E27FC236}">
                <a16:creationId xmlns:a16="http://schemas.microsoft.com/office/drawing/2014/main" id="{0E8EF608-C1CD-2441-9F4C-8ABB92F21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9275"/>
            <a:ext cx="40322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CH" sz="1100" b="1"/>
              <a:t>Kanton Basel-Stadt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76FE34-39D2-C34E-94FD-651D8DA9A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5263" y="6489700"/>
            <a:ext cx="5581650" cy="366713"/>
          </a:xfrm>
          <a:prstGeom prst="rect">
            <a:avLst/>
          </a:prstGeom>
        </p:spPr>
        <p:txBody>
          <a:bodyPr vert="horz" wrap="square" lIns="0" tIns="288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r>
              <a:rPr lang="de-CH" altLang="de-DE" smtClean="0"/>
              <a:t>Fremdsprachen-Zusatzangebote</a:t>
            </a:r>
            <a:endParaRPr lang="de-CH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3A5871-88A4-6F45-BBFC-2EE0DD955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1375" y="6489700"/>
            <a:ext cx="682625" cy="366713"/>
          </a:xfrm>
          <a:prstGeom prst="rect">
            <a:avLst/>
          </a:prstGeom>
        </p:spPr>
        <p:txBody>
          <a:bodyPr vert="horz" wrap="square" lIns="0" tIns="28800" rIns="0" bIns="0" numCol="1" anchor="t" anchorCtr="0" compatLnSpc="1">
            <a:prstTxWarp prst="textNoShape">
              <a:avLst/>
            </a:prstTxWarp>
          </a:bodyPr>
          <a:lstStyle>
            <a:lvl1pPr defTabSz="358775">
              <a:tabLst>
                <a:tab pos="287338" algn="r"/>
              </a:tabLst>
              <a:defRPr sz="12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r>
              <a:rPr lang="de-CH" altLang="de-DE"/>
              <a:t>|	</a:t>
            </a:r>
            <a:fld id="{E0F53A40-7A01-244B-9CAD-88E89F7E4913}" type="slidenum">
              <a:rPr lang="de-CH" altLang="de-DE"/>
              <a:pPr/>
              <a:t>‹Nr.›</a:t>
            </a:fld>
            <a:endParaRPr lang="de-CH" altLang="de-DE"/>
          </a:p>
        </p:txBody>
      </p:sp>
      <p:pic>
        <p:nvPicPr>
          <p:cNvPr id="1033" name="Grafik 10">
            <a:extLst>
              <a:ext uri="{FF2B5EF4-FFF2-40B4-BE49-F238E27FC236}">
                <a16:creationId xmlns:a16="http://schemas.microsoft.com/office/drawing/2014/main" id="{EDB55919-593A-0846-952E-0505AF5FC9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339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Grafik 11">
            <a:extLst>
              <a:ext uri="{FF2B5EF4-FFF2-40B4-BE49-F238E27FC236}">
                <a16:creationId xmlns:a16="http://schemas.microsoft.com/office/drawing/2014/main" id="{2E3192AF-C063-774C-921F-32297279E6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339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Bild 1">
            <a:extLst>
              <a:ext uri="{FF2B5EF4-FFF2-40B4-BE49-F238E27FC236}">
                <a16:creationId xmlns:a16="http://schemas.microsoft.com/office/drawing/2014/main" id="{F74CEBE0-7E1F-C646-AC24-D1CADE71B1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3" y="0"/>
            <a:ext cx="45878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4" r:id="rId2"/>
    <p:sldLayoutId id="2147483793" r:id="rId3"/>
    <p:sldLayoutId id="2147483792" r:id="rId4"/>
    <p:sldLayoutId id="2147483791" r:id="rId5"/>
    <p:sldLayoutId id="2147483790" r:id="rId6"/>
    <p:sldLayoutId id="2147483789" r:id="rId7"/>
    <p:sldLayoutId id="2147483788" r:id="rId8"/>
    <p:sldLayoutId id="2147483787" r:id="rId9"/>
    <p:sldLayoutId id="2147483786" r:id="rId10"/>
    <p:sldLayoutId id="2147483785" r:id="rId11"/>
    <p:sldLayoutId id="2147483784" r:id="rId12"/>
    <p:sldLayoutId id="2147483783" r:id="rId13"/>
    <p:sldLayoutId id="2147483782" r:id="rId14"/>
    <p:sldLayoutId id="2147483781" r:id="rId1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defTabSz="341313" rtl="0" eaLnBrk="1" fontAlgn="base" hangingPunct="1">
        <a:spcBef>
          <a:spcPct val="0"/>
        </a:spcBef>
        <a:spcAft>
          <a:spcPts val="863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342900" indent="-342900" algn="l" defTabSz="341313" rtl="0" eaLnBrk="1" fontAlgn="base" hangingPunct="1">
        <a:spcBef>
          <a:spcPct val="0"/>
        </a:spcBef>
        <a:spcAft>
          <a:spcPts val="863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342900" indent="571500" algn="l" defTabSz="341313" rtl="0" eaLnBrk="1" fontAlgn="base" hangingPunct="1">
        <a:spcBef>
          <a:spcPct val="0"/>
        </a:spcBef>
        <a:spcAft>
          <a:spcPts val="675"/>
        </a:spcAft>
        <a:buFont typeface="Arial" panose="020B0604020202020204" pitchFamily="34" charset="0"/>
        <a:defRPr sz="1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684213" indent="-341313" algn="l" defTabSz="341313" rtl="0" eaLnBrk="1" fontAlgn="base" hangingPunct="1">
        <a:spcBef>
          <a:spcPct val="0"/>
        </a:spcBef>
        <a:spcAft>
          <a:spcPts val="675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684213" indent="1144588" algn="l" defTabSz="341313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1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bs.ch/zusatzangebot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vetia.ch/ferienaustausc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ra.ch/DFCS/OCS/Camps-de-sport/Les-camps-de-spor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bridge.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1">
            <a:extLst>
              <a:ext uri="{FF2B5EF4-FFF2-40B4-BE49-F238E27FC236}">
                <a16:creationId xmlns:a16="http://schemas.microsoft.com/office/drawing/2014/main" id="{D909C5FC-FF3C-9044-B87D-F2E6B5AB0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898" y="3933056"/>
            <a:ext cx="4271506" cy="1008112"/>
          </a:xfrm>
        </p:spPr>
        <p:txBody>
          <a:bodyPr/>
          <a:lstStyle/>
          <a:p>
            <a:r>
              <a:rPr lang="de-CH" altLang="de-DE" dirty="0">
                <a:latin typeface="Arial" panose="020B0604020202020204" pitchFamily="34" charset="0"/>
                <a:ea typeface="Geneva" panose="020B0503030404040204" pitchFamily="34" charset="0"/>
              </a:rPr>
              <a:t>Zusätzliche Angebote </a:t>
            </a:r>
            <a:br>
              <a:rPr lang="de-CH" altLang="de-DE" dirty="0">
                <a:latin typeface="Arial" panose="020B0604020202020204" pitchFamily="34" charset="0"/>
                <a:ea typeface="Geneva" panose="020B0503030404040204" pitchFamily="34" charset="0"/>
              </a:rPr>
            </a:br>
            <a:r>
              <a:rPr lang="de-CH" altLang="de-DE" dirty="0">
                <a:latin typeface="Arial" panose="020B0604020202020204" pitchFamily="34" charset="0"/>
                <a:ea typeface="Geneva" panose="020B0503030404040204" pitchFamily="34" charset="0"/>
              </a:rPr>
              <a:t>in den Fremdsprachen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D9010359-5324-7D49-A8D0-9CDE3C73D31A}"/>
              </a:ext>
            </a:extLst>
          </p:cNvPr>
          <p:cNvSpPr txBox="1">
            <a:spLocks/>
          </p:cNvSpPr>
          <p:nvPr/>
        </p:nvSpPr>
        <p:spPr bwMode="auto">
          <a:xfrm>
            <a:off x="632898" y="4869160"/>
            <a:ext cx="3816796" cy="6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20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341313" rtl="0" eaLnBrk="1" fontAlgn="base" hangingPunct="1">
              <a:spcBef>
                <a:spcPct val="0"/>
              </a:spcBef>
              <a:spcAft>
                <a:spcPts val="863"/>
              </a:spcAft>
              <a:buFont typeface="Arial" panose="020B0604020202020204" pitchFamily="34" charset="0"/>
              <a:defRPr sz="1600" b="1" kern="1200">
                <a:solidFill>
                  <a:srgbClr val="F29400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42900" indent="-342900" algn="l" defTabSz="341313" rtl="0" eaLnBrk="1" fontAlgn="base" hangingPunct="1">
              <a:spcBef>
                <a:spcPct val="0"/>
              </a:spcBef>
              <a:spcAft>
                <a:spcPts val="863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342900" indent="571500" algn="l" defTabSz="341313" rtl="0" eaLnBrk="1" fontAlgn="base" hangingPunct="1">
              <a:spcBef>
                <a:spcPct val="0"/>
              </a:spcBef>
              <a:spcAft>
                <a:spcPts val="675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684213" indent="-341313" algn="l" defTabSz="341313" rtl="0" eaLnBrk="1" fontAlgn="base" hangingPunct="1">
              <a:spcBef>
                <a:spcPct val="0"/>
              </a:spcBef>
              <a:spcAft>
                <a:spcPts val="675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684213" indent="1144588" algn="l" defTabSz="341313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CH" altLang="de-DE" dirty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rPr>
              <a:t>Präsentation des Flyers für Schüler/innen und </a:t>
            </a:r>
            <a:r>
              <a:rPr lang="de-CH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rPr>
              <a:t>Eltern</a:t>
            </a:r>
          </a:p>
          <a:p>
            <a:pPr marL="0" indent="0"/>
            <a:r>
              <a:rPr lang="de-CH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rPr>
              <a:t>DOWNLOAD:</a:t>
            </a:r>
            <a:br>
              <a:rPr lang="de-CH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rPr>
            </a:br>
            <a:r>
              <a:rPr lang="de-CH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hlinkClick r:id="rId3"/>
              </a:rPr>
              <a:t>www.edubs.ch/zusatzangebote</a:t>
            </a:r>
            <a:endParaRPr lang="de-CH" altLang="de-DE" dirty="0">
              <a:solidFill>
                <a:schemeClr val="tx1"/>
              </a:solidFill>
              <a:latin typeface="Arial" panose="020B0604020202020204" pitchFamily="34" charset="0"/>
              <a:ea typeface="Geneva" panose="020B050303040404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68" y="2564904"/>
            <a:ext cx="2897434" cy="407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62520-F3BF-6D4D-BBD4-8EA9967D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Französisch</a:t>
            </a:r>
          </a:p>
        </p:txBody>
      </p:sp>
      <p:pic>
        <p:nvPicPr>
          <p:cNvPr id="8" name="Inhaltsplatzhalter 7">
            <a:hlinkClick r:id="rId3"/>
            <a:extLst>
              <a:ext uri="{FF2B5EF4-FFF2-40B4-BE49-F238E27FC236}">
                <a16:creationId xmlns:a16="http://schemas.microsoft.com/office/drawing/2014/main" id="{16CA00C0-01C6-704D-A298-8CB3A2ADD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4511"/>
            <a:ext cx="7776864" cy="3529057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78469D-EE12-7E41-AB2E-E726B19E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58E6-E09A-4192-AB16-2120CF4A294D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A363C9-A5B9-7B4A-8412-5EEEDBE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smtClean="0"/>
              <a:t>Fremdsprachen-Zusatzangebote</a:t>
            </a:r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724228-51E4-2A4E-B962-5F57CFE4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altLang="de-DE"/>
              <a:t>|	</a:t>
            </a:r>
            <a:fld id="{C121B17A-CF24-374A-B707-6B4DD82B7966}" type="slidenum">
              <a:rPr lang="de-CH" altLang="de-DE" smtClean="0"/>
              <a:pPr/>
              <a:t>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5550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4D6A8-6EFE-AB46-8529-4191AD2A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Französisch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69DDFD-E5C9-7D4C-97F2-6B4D3B63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10D0-DDB3-48EC-BD90-E99C9E3C6F39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CBFB0D-62B3-7C44-AAD8-1E90E4672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smtClean="0"/>
              <a:t>Fremdsprachen-Zusatzangebote</a:t>
            </a:r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5E4CF8-845B-E749-98B3-B912F97A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altLang="de-DE"/>
              <a:t>|	</a:t>
            </a:r>
            <a:fld id="{C121B17A-CF24-374A-B707-6B4DD82B7966}" type="slidenum">
              <a:rPr lang="de-CH" altLang="de-DE" smtClean="0"/>
              <a:pPr/>
              <a:t>3</a:t>
            </a:fld>
            <a:endParaRPr lang="de-CH" altLang="de-DE"/>
          </a:p>
        </p:txBody>
      </p:sp>
      <p:pic>
        <p:nvPicPr>
          <p:cNvPr id="11" name="Inhaltsplatzhalter 10">
            <a:hlinkClick r:id="rId3"/>
            <a:extLst>
              <a:ext uri="{FF2B5EF4-FFF2-40B4-BE49-F238E27FC236}">
                <a16:creationId xmlns:a16="http://schemas.microsoft.com/office/drawing/2014/main" id="{91CC8FC9-BFE6-8D43-A2D4-D46C26BC1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7848872" cy="3711376"/>
          </a:xfrm>
        </p:spPr>
      </p:pic>
    </p:spTree>
    <p:extLst>
      <p:ext uri="{BB962C8B-B14F-4D97-AF65-F5344CB8AC3E}">
        <p14:creationId xmlns:p14="http://schemas.microsoft.com/office/powerpoint/2010/main" val="31253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21B37-477C-C74C-AE70-5DA5E384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Englisch und Französisch</a:t>
            </a:r>
            <a:endParaRPr lang="de-DE" dirty="0"/>
          </a:p>
        </p:txBody>
      </p:sp>
      <p:pic>
        <p:nvPicPr>
          <p:cNvPr id="8" name="Inhaltsplatzhalter 7">
            <a:hlinkClick r:id="rId3"/>
            <a:extLst>
              <a:ext uri="{FF2B5EF4-FFF2-40B4-BE49-F238E27FC236}">
                <a16:creationId xmlns:a16="http://schemas.microsoft.com/office/drawing/2014/main" id="{36E6143E-7ED5-DB42-9BF9-CFB8F6FE3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62283"/>
            <a:ext cx="7274768" cy="4346803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0A8FEF-FD09-8A4F-8C5D-DBCE82F5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219D-AF1D-4763-BCA8-0ED868371F45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FEAA23-AC44-0F44-91DB-9E8CB682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smtClean="0"/>
              <a:t>Fremdsprachen-Zusatzangebote</a:t>
            </a:r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46AFBB-19D7-4642-B743-2E1CEBAA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altLang="de-DE"/>
              <a:t>|	</a:t>
            </a:r>
            <a:fld id="{C121B17A-CF24-374A-B707-6B4DD82B7966}" type="slidenum">
              <a:rPr lang="de-CH" altLang="de-DE" smtClean="0"/>
              <a:pPr/>
              <a:t>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877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_standard_office_2003">
  <a:themeElements>
    <a:clrScheme name="BS-Theme-Colors">
      <a:dk1>
        <a:sysClr val="windowText" lastClr="000000"/>
      </a:dk1>
      <a:lt1>
        <a:sysClr val="window" lastClr="FFFFFF"/>
      </a:lt1>
      <a:dk2>
        <a:srgbClr val="000000"/>
      </a:dk2>
      <a:lt2>
        <a:srgbClr val="999999"/>
      </a:lt2>
      <a:accent1>
        <a:srgbClr val="B9282E"/>
      </a:accent1>
      <a:accent2>
        <a:srgbClr val="E78E23"/>
      </a:accent2>
      <a:accent3>
        <a:srgbClr val="467B93"/>
      </a:accent3>
      <a:accent4>
        <a:srgbClr val="003958"/>
      </a:accent4>
      <a:accent5>
        <a:srgbClr val="8EC033"/>
      </a:accent5>
      <a:accent6>
        <a:srgbClr val="24732E"/>
      </a:accent6>
      <a:hlink>
        <a:srgbClr val="003958"/>
      </a:hlink>
      <a:folHlink>
        <a:srgbClr val="467B93"/>
      </a:folHlink>
    </a:clrScheme>
    <a:fontScheme name="Swiss-TPH-Theme-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2"/>
        </a:solidFill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BS_standard_office_2003</Template>
  <TotalTime>0</TotalTime>
  <Words>191</Words>
  <Application>Microsoft Office PowerPoint</Application>
  <PresentationFormat>Bildschirmpräsentation (4:3)</PresentationFormat>
  <Paragraphs>23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Geneva</vt:lpstr>
      <vt:lpstr>BS_standard_office_2003</vt:lpstr>
      <vt:lpstr>Zusätzliche Angebote  in den Fremdsprachen</vt:lpstr>
      <vt:lpstr>Französisch</vt:lpstr>
      <vt:lpstr>Französisch</vt:lpstr>
      <vt:lpstr>Englisch und Französisch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Zusätzliche Angebote in den Fremdsprachen</dc:title>
  <dc:creator>Brigitta Kaufmann</dc:creator>
  <cp:lastModifiedBy>UserName</cp:lastModifiedBy>
  <cp:revision>12</cp:revision>
  <dcterms:created xsi:type="dcterms:W3CDTF">2019-07-18T08:05:19Z</dcterms:created>
  <dcterms:modified xsi:type="dcterms:W3CDTF">2023-09-05T10:14:34Z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