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07" r:id="rId2"/>
    <p:sldId id="508" r:id="rId3"/>
    <p:sldId id="509" r:id="rId4"/>
    <p:sldId id="511" r:id="rId5"/>
    <p:sldId id="510" r:id="rId6"/>
  </p:sldIdLst>
  <p:sldSz cx="10693400" cy="7561263"/>
  <p:notesSz cx="6811963" cy="9942513"/>
  <p:defaultTextStyle>
    <a:defPPr>
      <a:defRPr lang="de-CH"/>
    </a:defPPr>
    <a:lvl1pPr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ts val="1200"/>
      </a:spcBef>
      <a:spcAft>
        <a:spcPct val="0"/>
      </a:spcAft>
      <a:buChar char="•"/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" initials="BS" lastIdx="2" clrIdx="0"/>
  <p:cmAuthor id="1" name="von Arx Matthias" initials="Mv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777777"/>
    <a:srgbClr val="FFFFC5"/>
    <a:srgbClr val="FED500"/>
    <a:srgbClr val="FFFF3C"/>
    <a:srgbClr val="FF6614"/>
    <a:srgbClr val="3333CC"/>
    <a:srgbClr val="FF0000"/>
    <a:srgbClr val="24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86400" autoAdjust="0"/>
  </p:normalViewPr>
  <p:slideViewPr>
    <p:cSldViewPr>
      <p:cViewPr>
        <p:scale>
          <a:sx n="71" d="100"/>
          <a:sy n="71" d="100"/>
        </p:scale>
        <p:origin x="-774" y="-6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289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289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8E9B6629-603F-4611-AC95-5B3831ABCCB8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1999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289" y="0"/>
            <a:ext cx="2952065" cy="4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42950"/>
            <a:ext cx="5275263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6" y="4722371"/>
            <a:ext cx="5450214" cy="447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de-CH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289" y="9444742"/>
            <a:ext cx="2952065" cy="49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11" tIns="45756" rIns="91511" bIns="45756" numCol="1" anchor="b" anchorCtr="0" compatLnSpc="1">
            <a:prstTxWarp prst="textNoShape">
              <a:avLst/>
            </a:prstTxWarp>
          </a:bodyPr>
          <a:lstStyle>
            <a:lvl1pPr algn="r" defTabSz="914785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4AB71118-2C9A-467D-AA21-79AA428B6E13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51898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71118-2C9A-467D-AA21-79AA428B6E13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315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6856245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981744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431512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22900" y="1763713"/>
            <a:ext cx="4735513" cy="2419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22900" y="4335463"/>
            <a:ext cx="4735513" cy="2419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1028478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1509713"/>
            <a:ext cx="9213850" cy="3619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221663" y="7197725"/>
            <a:ext cx="865187" cy="179388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36600" y="7197725"/>
            <a:ext cx="7485063" cy="179388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9086850" y="7197725"/>
            <a:ext cx="863600" cy="179388"/>
          </a:xfrm>
          <a:prstGeom prst="rect">
            <a:avLst/>
          </a:prstGeom>
        </p:spPr>
        <p:txBody>
          <a:bodyPr/>
          <a:lstStyle/>
          <a:p>
            <a:fld id="{1E9AD98F-9C54-4277-A4A7-3FF5C597B90F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3415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667247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210140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107134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3711061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524682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8213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32225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3876088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9883775" y="6840538"/>
            <a:ext cx="71438" cy="720725"/>
          </a:xfrm>
          <a:prstGeom prst="rect">
            <a:avLst/>
          </a:prstGeom>
          <a:solidFill>
            <a:srgbClr val="CC6600"/>
          </a:solidFill>
          <a:ln>
            <a:noFill/>
          </a:ln>
        </p:spPr>
        <p:txBody>
          <a:bodyPr/>
          <a:lstStyle/>
          <a:p>
            <a:endParaRPr lang="de-CH"/>
          </a:p>
        </p:txBody>
      </p:sp>
      <p:sp>
        <p:nvSpPr>
          <p:cNvPr id="1048" name="Text Box 24"/>
          <p:cNvSpPr txBox="1">
            <a:spLocks noChangeArrowheads="1"/>
          </p:cNvSpPr>
          <p:nvPr userDrawn="1"/>
        </p:nvSpPr>
        <p:spPr bwMode="auto">
          <a:xfrm>
            <a:off x="10025063" y="6781800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fld id="{7F08506D-317C-479B-9039-88CCCAD4BA47}" type="slidenum">
              <a:rPr lang="de-DE" sz="1600" b="1">
                <a:solidFill>
                  <a:srgbClr val="244061"/>
                </a:solidFill>
                <a:latin typeface="Calibri" pitchFamily="34" charset="0"/>
              </a:rPr>
              <a:pPr>
                <a:buFontTx/>
                <a:buNone/>
              </a:pPr>
              <a:t>‹Nr.›</a:t>
            </a:fld>
            <a:endParaRPr lang="de-CH" sz="1600">
              <a:solidFill>
                <a:srgbClr val="244061"/>
              </a:solidFill>
              <a:latin typeface="Calibri" pitchFamily="34" charset="0"/>
            </a:endParaRPr>
          </a:p>
        </p:txBody>
      </p:sp>
      <p:pic>
        <p:nvPicPr>
          <p:cNvPr id="1050" name="Picture 26" descr="Logo_fhnw_10mm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80975"/>
            <a:ext cx="18732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7012" y="212973"/>
            <a:ext cx="1349851" cy="9033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/>
      </p:par>
    </p:tnLst>
  </p:timing>
  <p:txStyles>
    <p:titleStyle>
      <a:lvl1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algn="l" defTabSz="1042988" rtl="0" fontAlgn="base">
        <a:lnSpc>
          <a:spcPct val="115000"/>
        </a:lnSpc>
        <a:spcBef>
          <a:spcPct val="10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52425" indent="-171450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712788" indent="-169863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073150" indent="-180975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4319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8891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3463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8035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260725" indent="-179388" algn="l" defTabSz="1042988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04" y="3617153"/>
            <a:ext cx="8995716" cy="2179702"/>
          </a:xfrm>
        </p:spPr>
        <p:txBody>
          <a:bodyPr/>
          <a:lstStyle/>
          <a:p>
            <a:r>
              <a:rPr lang="de-CH" sz="4000" kern="1200" dirty="0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Block 2:</a:t>
            </a:r>
            <a:r>
              <a:rPr lang="de-CH" sz="4000" kern="1200" dirty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de-CH" sz="4000" kern="1200" dirty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de-CH" sz="4000" kern="1200" dirty="0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Aufgabenstellungen zur Robotersprache</a:t>
            </a:r>
            <a:endParaRPr lang="de-CH" sz="4000" kern="1200" dirty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194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8188" y="1094075"/>
            <a:ext cx="8419275" cy="782225"/>
          </a:xfrm>
        </p:spPr>
        <p:txBody>
          <a:bodyPr/>
          <a:lstStyle/>
          <a:p>
            <a:pPr eaLnBrk="0" hangingPunct="0"/>
            <a:r>
              <a:rPr lang="de-CH" sz="3000" kern="1200" dirty="0" smtClean="0">
                <a:latin typeface="Calibri" pitchFamily="34" charset="0"/>
              </a:rPr>
              <a:t>Sequenzieller </a:t>
            </a:r>
            <a:r>
              <a:rPr lang="de-CH" sz="3000" kern="1200" dirty="0">
                <a:latin typeface="Calibri" pitchFamily="34" charset="0"/>
              </a:rPr>
              <a:t>Programmablauf: </a:t>
            </a:r>
            <a:r>
              <a:rPr lang="de-CH" sz="3000" kern="1200" dirty="0" smtClean="0">
                <a:latin typeface="Calibri" pitchFamily="34" charset="0"/>
              </a:rPr>
              <a:t>Aufgabe 1</a:t>
            </a:r>
            <a:endParaRPr lang="de-CH" sz="3000" kern="1200" dirty="0">
              <a:latin typeface="Calibri" pitchFamily="34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947403" y="2472267"/>
            <a:ext cx="8445147" cy="3558646"/>
            <a:chOff x="1785" y="6857"/>
            <a:chExt cx="8235" cy="2400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785" y="6857"/>
              <a:ext cx="8235" cy="24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355" y="7697"/>
              <a:ext cx="850" cy="8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99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CH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Start</a:t>
              </a:r>
              <a:endPara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8720" y="7697"/>
              <a:ext cx="850" cy="8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99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CH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Ziel</a:t>
              </a:r>
              <a:endPara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" descr="Diagonal weit nach unten"/>
            <p:cNvSpPr>
              <a:spLocks noChangeArrowheads="1"/>
            </p:cNvSpPr>
            <p:nvPr/>
          </p:nvSpPr>
          <p:spPr bwMode="auto">
            <a:xfrm>
              <a:off x="6440" y="7697"/>
              <a:ext cx="969" cy="850"/>
            </a:xfrm>
            <a:prstGeom prst="rect">
              <a:avLst/>
            </a:prstGeom>
            <a:pattFill prst="wdDnDiag">
              <a:fgClr>
                <a:srgbClr val="CC9900"/>
              </a:fgClr>
              <a:bgClr>
                <a:srgbClr val="FFFFFF"/>
              </a:bgClr>
            </a:pattFill>
            <a:ln w="28575">
              <a:solidFill>
                <a:srgbClr val="CC99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378" y="7945"/>
              <a:ext cx="185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99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CH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verboten</a:t>
              </a:r>
              <a:endPara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>
              <a:off x="2820" y="8177"/>
              <a:ext cx="4110" cy="66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 flipV="1">
              <a:off x="6930" y="8252"/>
              <a:ext cx="2190" cy="585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794" y="8620"/>
              <a:ext cx="2915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99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CH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mögliche Lösung</a:t>
              </a:r>
              <a:endPara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2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8188" y="1094075"/>
            <a:ext cx="8419275" cy="782225"/>
          </a:xfrm>
        </p:spPr>
        <p:txBody>
          <a:bodyPr/>
          <a:lstStyle/>
          <a:p>
            <a:pPr eaLnBrk="0" hangingPunct="0"/>
            <a:r>
              <a:rPr lang="de-CH" sz="3000" kern="1200" dirty="0">
                <a:latin typeface="Calibri" pitchFamily="34" charset="0"/>
              </a:rPr>
              <a:t>Programmablauf mit </a:t>
            </a:r>
            <a:r>
              <a:rPr lang="de-CH" sz="3000" kern="1200" dirty="0" smtClean="0">
                <a:latin typeface="Calibri" pitchFamily="34" charset="0"/>
              </a:rPr>
              <a:t>«Warten»: Aufgabe 2</a:t>
            </a:r>
            <a:endParaRPr lang="de-CH" sz="3000" kern="1200" dirty="0"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49" y="2301170"/>
            <a:ext cx="8602801" cy="434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03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5049" y="1094075"/>
            <a:ext cx="8419275" cy="782225"/>
          </a:xfrm>
        </p:spPr>
        <p:txBody>
          <a:bodyPr/>
          <a:lstStyle/>
          <a:p>
            <a:pPr eaLnBrk="0" hangingPunct="0"/>
            <a:r>
              <a:rPr lang="de-CH" sz="3000" kern="1200" dirty="0">
                <a:latin typeface="Calibri" pitchFamily="34" charset="0"/>
              </a:rPr>
              <a:t>Programmablauf mit </a:t>
            </a:r>
            <a:r>
              <a:rPr lang="de-CH" sz="3000" kern="1200" dirty="0" smtClean="0">
                <a:latin typeface="Calibri" pitchFamily="34" charset="0"/>
              </a:rPr>
              <a:t>«Schleife»: Aufgabe 3</a:t>
            </a:r>
            <a:endParaRPr lang="de-CH" sz="3000" kern="1200" dirty="0">
              <a:latin typeface="Calibri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38188" y="2154414"/>
            <a:ext cx="8915502" cy="4506030"/>
            <a:chOff x="738188" y="2154414"/>
            <a:chExt cx="8915502" cy="450603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88" y="2154414"/>
              <a:ext cx="8915502" cy="45060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feld 2"/>
            <p:cNvSpPr txBox="1"/>
            <p:nvPr/>
          </p:nvSpPr>
          <p:spPr>
            <a:xfrm>
              <a:off x="3690516" y="5779277"/>
              <a:ext cx="84600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de-CH" sz="2000" dirty="0" smtClean="0"/>
                <a:t>Start/ </a:t>
              </a:r>
              <a:r>
                <a:rPr lang="de-CH" sz="2000" dirty="0" smtClean="0"/>
                <a:t>Ziel</a:t>
              </a:r>
              <a:endParaRPr lang="de-CH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9258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8188" y="1094075"/>
            <a:ext cx="8419275" cy="782225"/>
          </a:xfrm>
        </p:spPr>
        <p:txBody>
          <a:bodyPr/>
          <a:lstStyle/>
          <a:p>
            <a:pPr eaLnBrk="0" hangingPunct="0"/>
            <a:r>
              <a:rPr lang="de-CH" sz="3000" kern="1200" dirty="0">
                <a:latin typeface="Calibri" pitchFamily="34" charset="0"/>
              </a:rPr>
              <a:t>Programmablauf mit </a:t>
            </a:r>
            <a:r>
              <a:rPr lang="de-CH" sz="3000" kern="1200" dirty="0" smtClean="0">
                <a:latin typeface="Calibri" pitchFamily="34" charset="0"/>
              </a:rPr>
              <a:t>«Schalter»: Aufgabe 4</a:t>
            </a:r>
            <a:endParaRPr lang="de-CH" sz="3000" kern="1200" dirty="0"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96" y="2052439"/>
            <a:ext cx="883332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27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HNW Präsentation HTNW">
  <a:themeElements>
    <a:clrScheme name="FHNW Präsentation HTNW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FHNW Präsentation HTN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55600" marR="0" indent="-355600" algn="l" defTabSz="1042988" rtl="0" eaLnBrk="0" fontAlgn="base" latinLnBrk="0" hangingPunct="0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Char char="•"/>
          <a:tabLst>
            <a:tab pos="355600" algn="l"/>
            <a:tab pos="3224213" algn="l"/>
          </a:tabLst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55600" marR="0" indent="-355600" algn="l" defTabSz="1042988" rtl="0" eaLnBrk="0" fontAlgn="base" latinLnBrk="0" hangingPunct="0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Char char="•"/>
          <a:tabLst>
            <a:tab pos="355600" algn="l"/>
            <a:tab pos="3224213" algn="l"/>
          </a:tabLst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FHNW Präsentation HTN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HNW Präsentation HTN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HNW Präsentation HTNW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F:\Dokumente und Einstellungen\Jürg Christener\Anwendungsdaten\Microsoft\Vorlagen\FHNW Präsentation HTNW.pot</Template>
  <TotalTime>0</TotalTime>
  <Words>38</Words>
  <Application>Microsoft Office PowerPoint</Application>
  <PresentationFormat>Benutzerdefiniert</PresentationFormat>
  <Paragraphs>11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FHNW Präsentation HTNW</vt:lpstr>
      <vt:lpstr>Block 2: Aufgabenstellungen zur Robotersprache</vt:lpstr>
      <vt:lpstr>Sequenzieller Programmablauf: Aufgabe 1</vt:lpstr>
      <vt:lpstr>Programmablauf mit «Warten»: Aufgabe 2</vt:lpstr>
      <vt:lpstr>Programmablauf mit «Schleife»: Aufgabe 3</vt:lpstr>
      <vt:lpstr>Programmablauf mit «Schalter»: Aufgabe 4</vt:lpstr>
    </vt:vector>
  </TitlesOfParts>
  <Company>Fachhochschule Nordwestschweiz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Vertiefungsfach Geographie – Einführung GIS und verwandte Bereiche</dc:title>
  <dc:creator>Lukas Bähler</dc:creator>
  <cp:lastModifiedBy>pH</cp:lastModifiedBy>
  <cp:revision>362</cp:revision>
  <cp:lastPrinted>2012-07-09T11:48:39Z</cp:lastPrinted>
  <dcterms:created xsi:type="dcterms:W3CDTF">2006-02-12T17:14:18Z</dcterms:created>
  <dcterms:modified xsi:type="dcterms:W3CDTF">2017-01-17T10:49:02Z</dcterms:modified>
</cp:coreProperties>
</file>