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07" r:id="rId2"/>
    <p:sldId id="508" r:id="rId3"/>
    <p:sldId id="512" r:id="rId4"/>
    <p:sldId id="509" r:id="rId5"/>
    <p:sldId id="516" r:id="rId6"/>
    <p:sldId id="511" r:id="rId7"/>
    <p:sldId id="518" r:id="rId8"/>
    <p:sldId id="510" r:id="rId9"/>
    <p:sldId id="517" r:id="rId10"/>
    <p:sldId id="519" r:id="rId11"/>
  </p:sldIdLst>
  <p:sldSz cx="10693400" cy="7561263"/>
  <p:notesSz cx="6811963" cy="9942513"/>
  <p:defaultTextStyle>
    <a:defPPr>
      <a:defRPr lang="de-CH"/>
    </a:defPPr>
    <a:lvl1pPr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" initials="BS" lastIdx="2" clrIdx="0"/>
  <p:cmAuthor id="1" name="von Arx Matthias" initials="Mv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6614"/>
    <a:srgbClr val="CC6600"/>
    <a:srgbClr val="777777"/>
    <a:srgbClr val="FFFFC5"/>
    <a:srgbClr val="FED500"/>
    <a:srgbClr val="FFFF3C"/>
    <a:srgbClr val="3333CC"/>
    <a:srgbClr val="FF0000"/>
    <a:srgbClr val="24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FD94A-9FD2-AD45-A8E0-957B5EFFF976}" v="28" dt="2020-07-22T09:23:44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6" autoAdjust="0"/>
    <p:restoredTop sz="86395" autoAdjust="0"/>
  </p:normalViewPr>
  <p:slideViewPr>
    <p:cSldViewPr>
      <p:cViewPr varScale="1">
        <p:scale>
          <a:sx n="71" d="100"/>
          <a:sy n="71" d="100"/>
        </p:scale>
        <p:origin x="2148" y="7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, Yannick (SekFD)" userId="06e03ba3-2b19-404a-b204-38f897f82ce9" providerId="ADAL" clId="{A59FD94A-9FD2-AD45-A8E0-957B5EFFF976}"/>
    <pc:docChg chg="undo custSel addSld delSld modSld sldOrd">
      <pc:chgData name="Tanner, Yannick (SekFD)" userId="06e03ba3-2b19-404a-b204-38f897f82ce9" providerId="ADAL" clId="{A59FD94A-9FD2-AD45-A8E0-957B5EFFF976}" dt="2020-07-22T09:23:51.291" v="515" actId="1076"/>
      <pc:docMkLst>
        <pc:docMk/>
      </pc:docMkLst>
      <pc:sldChg chg="addSp delSp modSp add">
        <pc:chgData name="Tanner, Yannick (SekFD)" userId="06e03ba3-2b19-404a-b204-38f897f82ce9" providerId="ADAL" clId="{A59FD94A-9FD2-AD45-A8E0-957B5EFFF976}" dt="2020-07-22T09:05:24.329" v="501" actId="1076"/>
        <pc:sldMkLst>
          <pc:docMk/>
          <pc:sldMk cId="310274125" sldId="512"/>
        </pc:sldMkLst>
        <pc:spChg chg="mod">
          <ac:chgData name="Tanner, Yannick (SekFD)" userId="06e03ba3-2b19-404a-b204-38f897f82ce9" providerId="ADAL" clId="{A59FD94A-9FD2-AD45-A8E0-957B5EFFF976}" dt="2020-07-06T13:27:24.848" v="80" actId="1076"/>
          <ac:spMkLst>
            <pc:docMk/>
            <pc:sldMk cId="310274125" sldId="512"/>
            <ac:spMk id="2" creationId="{C0697AEA-A8D7-C644-BAD9-ABDEA5D6B098}"/>
          </ac:spMkLst>
        </pc:spChg>
        <pc:spChg chg="add del mod">
          <ac:chgData name="Tanner, Yannick (SekFD)" userId="06e03ba3-2b19-404a-b204-38f897f82ce9" providerId="ADAL" clId="{A59FD94A-9FD2-AD45-A8E0-957B5EFFF976}" dt="2020-07-06T13:24:57.688" v="76" actId="47"/>
          <ac:spMkLst>
            <pc:docMk/>
            <pc:sldMk cId="310274125" sldId="512"/>
            <ac:spMk id="3" creationId="{E72EDB49-0380-934C-9604-1ED6E44B7670}"/>
          </ac:spMkLst>
        </pc:spChg>
        <pc:spChg chg="add del mod">
          <ac:chgData name="Tanner, Yannick (SekFD)" userId="06e03ba3-2b19-404a-b204-38f897f82ce9" providerId="ADAL" clId="{A59FD94A-9FD2-AD45-A8E0-957B5EFFF976}" dt="2020-07-06T13:25:00.102" v="77"/>
          <ac:spMkLst>
            <pc:docMk/>
            <pc:sldMk cId="310274125" sldId="512"/>
            <ac:spMk id="5" creationId="{BABAA204-4C1E-F747-88E6-618CC01D76CF}"/>
          </ac:spMkLst>
        </pc:spChg>
        <pc:spChg chg="add del mod">
          <ac:chgData name="Tanner, Yannick (SekFD)" userId="06e03ba3-2b19-404a-b204-38f897f82ce9" providerId="ADAL" clId="{A59FD94A-9FD2-AD45-A8E0-957B5EFFF976}" dt="2020-07-06T13:25:00.102" v="77"/>
          <ac:spMkLst>
            <pc:docMk/>
            <pc:sldMk cId="310274125" sldId="512"/>
            <ac:spMk id="6" creationId="{1B4FDD6A-15E6-4447-B3EF-F5041B72091B}"/>
          </ac:spMkLst>
        </pc:spChg>
        <pc:spChg chg="add del mod">
          <ac:chgData name="Tanner, Yannick (SekFD)" userId="06e03ba3-2b19-404a-b204-38f897f82ce9" providerId="ADAL" clId="{A59FD94A-9FD2-AD45-A8E0-957B5EFFF976}" dt="2020-07-06T13:25:00.102" v="77"/>
          <ac:spMkLst>
            <pc:docMk/>
            <pc:sldMk cId="310274125" sldId="512"/>
            <ac:spMk id="7" creationId="{CA8B1DA5-F131-D048-914D-8F9E66B6BE86}"/>
          </ac:spMkLst>
        </pc:spChg>
        <pc:spChg chg="add del mod">
          <ac:chgData name="Tanner, Yannick (SekFD)" userId="06e03ba3-2b19-404a-b204-38f897f82ce9" providerId="ADAL" clId="{A59FD94A-9FD2-AD45-A8E0-957B5EFFF976}" dt="2020-07-06T13:25:00.102" v="77"/>
          <ac:spMkLst>
            <pc:docMk/>
            <pc:sldMk cId="310274125" sldId="512"/>
            <ac:spMk id="8" creationId="{C3C39D8D-E96A-B840-BF07-4CD45949E709}"/>
          </ac:spMkLst>
        </pc:spChg>
        <pc:spChg chg="add del mod">
          <ac:chgData name="Tanner, Yannick (SekFD)" userId="06e03ba3-2b19-404a-b204-38f897f82ce9" providerId="ADAL" clId="{A59FD94A-9FD2-AD45-A8E0-957B5EFFF976}" dt="2020-07-06T13:25:00.102" v="77"/>
          <ac:spMkLst>
            <pc:docMk/>
            <pc:sldMk cId="310274125" sldId="512"/>
            <ac:spMk id="9" creationId="{0CB5B7E1-0405-B940-A161-0A8FBFD4A15E}"/>
          </ac:spMkLst>
        </pc:spChg>
        <pc:graphicFrameChg chg="add del mod">
          <ac:chgData name="Tanner, Yannick (SekFD)" userId="06e03ba3-2b19-404a-b204-38f897f82ce9" providerId="ADAL" clId="{A59FD94A-9FD2-AD45-A8E0-957B5EFFF976}" dt="2020-07-06T13:25:00.102" v="77"/>
          <ac:graphicFrameMkLst>
            <pc:docMk/>
            <pc:sldMk cId="310274125" sldId="512"/>
            <ac:graphicFrameMk id="4" creationId="{C883BC8C-222F-1B4D-B45A-F4216C55459E}"/>
          </ac:graphicFrameMkLst>
        </pc:graphicFrameChg>
        <pc:picChg chg="add mod">
          <ac:chgData name="Tanner, Yannick (SekFD)" userId="06e03ba3-2b19-404a-b204-38f897f82ce9" providerId="ADAL" clId="{A59FD94A-9FD2-AD45-A8E0-957B5EFFF976}" dt="2020-07-22T09:05:24.329" v="501" actId="1076"/>
          <ac:picMkLst>
            <pc:docMk/>
            <pc:sldMk cId="310274125" sldId="512"/>
            <ac:picMk id="4" creationId="{12E41E1E-FFAC-CC4D-932C-02AA47751FE7}"/>
          </ac:picMkLst>
        </pc:picChg>
        <pc:picChg chg="add del mod">
          <ac:chgData name="Tanner, Yannick (SekFD)" userId="06e03ba3-2b19-404a-b204-38f897f82ce9" providerId="ADAL" clId="{A59FD94A-9FD2-AD45-A8E0-957B5EFFF976}" dt="2020-07-06T13:27:44.417" v="82" actId="478"/>
          <ac:picMkLst>
            <pc:docMk/>
            <pc:sldMk cId="310274125" sldId="512"/>
            <ac:picMk id="10" creationId="{3BD02108-4020-A145-8756-94E825ACB06A}"/>
          </ac:picMkLst>
        </pc:picChg>
        <pc:picChg chg="add del mod">
          <ac:chgData name="Tanner, Yannick (SekFD)" userId="06e03ba3-2b19-404a-b204-38f897f82ce9" providerId="ADAL" clId="{A59FD94A-9FD2-AD45-A8E0-957B5EFFF976}" dt="2020-07-06T13:27:53.226" v="85" actId="478"/>
          <ac:picMkLst>
            <pc:docMk/>
            <pc:sldMk cId="310274125" sldId="512"/>
            <ac:picMk id="11" creationId="{441B614A-CD79-4941-A49E-BFE95C791839}"/>
          </ac:picMkLst>
        </pc:picChg>
        <pc:picChg chg="add del mod">
          <ac:chgData name="Tanner, Yannick (SekFD)" userId="06e03ba3-2b19-404a-b204-38f897f82ce9" providerId="ADAL" clId="{A59FD94A-9FD2-AD45-A8E0-957B5EFFF976}" dt="2020-07-22T09:03:59.177" v="496" actId="478"/>
          <ac:picMkLst>
            <pc:docMk/>
            <pc:sldMk cId="310274125" sldId="512"/>
            <ac:picMk id="12" creationId="{FA749BAD-CEAF-2C41-BB0C-4AEE60B9AEB8}"/>
          </ac:picMkLst>
        </pc:picChg>
      </pc:sldChg>
      <pc:sldChg chg="modSp add del">
        <pc:chgData name="Tanner, Yannick (SekFD)" userId="06e03ba3-2b19-404a-b204-38f897f82ce9" providerId="ADAL" clId="{A59FD94A-9FD2-AD45-A8E0-957B5EFFF976}" dt="2020-07-06T13:28:36.250" v="91" actId="2696"/>
        <pc:sldMkLst>
          <pc:docMk/>
          <pc:sldMk cId="1333411507" sldId="513"/>
        </pc:sldMkLst>
        <pc:spChg chg="mod">
          <ac:chgData name="Tanner, Yannick (SekFD)" userId="06e03ba3-2b19-404a-b204-38f897f82ce9" providerId="ADAL" clId="{A59FD94A-9FD2-AD45-A8E0-957B5EFFF976}" dt="2020-07-06T13:24:02.672" v="38" actId="20577"/>
          <ac:spMkLst>
            <pc:docMk/>
            <pc:sldMk cId="1333411507" sldId="513"/>
            <ac:spMk id="2" creationId="{0475F96E-5B58-194A-8552-ECDF1EBB9907}"/>
          </ac:spMkLst>
        </pc:spChg>
      </pc:sldChg>
      <pc:sldChg chg="modSp add del">
        <pc:chgData name="Tanner, Yannick (SekFD)" userId="06e03ba3-2b19-404a-b204-38f897f82ce9" providerId="ADAL" clId="{A59FD94A-9FD2-AD45-A8E0-957B5EFFF976}" dt="2020-07-06T13:28:49.869" v="99" actId="2696"/>
        <pc:sldMkLst>
          <pc:docMk/>
          <pc:sldMk cId="1336639930" sldId="514"/>
        </pc:sldMkLst>
        <pc:spChg chg="mod">
          <ac:chgData name="Tanner, Yannick (SekFD)" userId="06e03ba3-2b19-404a-b204-38f897f82ce9" providerId="ADAL" clId="{A59FD94A-9FD2-AD45-A8E0-957B5EFFF976}" dt="2020-07-06T13:24:06.993" v="54" actId="20577"/>
          <ac:spMkLst>
            <pc:docMk/>
            <pc:sldMk cId="1336639930" sldId="514"/>
            <ac:spMk id="2" creationId="{7E700C2A-13DF-954C-8929-BB03B20B22EA}"/>
          </ac:spMkLst>
        </pc:spChg>
      </pc:sldChg>
      <pc:sldChg chg="modSp add del">
        <pc:chgData name="Tanner, Yannick (SekFD)" userId="06e03ba3-2b19-404a-b204-38f897f82ce9" providerId="ADAL" clId="{A59FD94A-9FD2-AD45-A8E0-957B5EFFF976}" dt="2020-07-06T13:28:54.408" v="101" actId="2696"/>
        <pc:sldMkLst>
          <pc:docMk/>
          <pc:sldMk cId="1360885138" sldId="515"/>
        </pc:sldMkLst>
        <pc:spChg chg="mod">
          <ac:chgData name="Tanner, Yannick (SekFD)" userId="06e03ba3-2b19-404a-b204-38f897f82ce9" providerId="ADAL" clId="{A59FD94A-9FD2-AD45-A8E0-957B5EFFF976}" dt="2020-07-06T13:24:12.670" v="70" actId="20577"/>
          <ac:spMkLst>
            <pc:docMk/>
            <pc:sldMk cId="1360885138" sldId="515"/>
            <ac:spMk id="2" creationId="{429114A3-2B02-0241-A28E-51C9CDF3ADED}"/>
          </ac:spMkLst>
        </pc:spChg>
      </pc:sldChg>
      <pc:sldChg chg="addSp delSp modSp add ord">
        <pc:chgData name="Tanner, Yannick (SekFD)" userId="06e03ba3-2b19-404a-b204-38f897f82ce9" providerId="ADAL" clId="{A59FD94A-9FD2-AD45-A8E0-957B5EFFF976}" dt="2020-07-22T09:14:40.706" v="506" actId="1076"/>
        <pc:sldMkLst>
          <pc:docMk/>
          <pc:sldMk cId="3214744782" sldId="516"/>
        </pc:sldMkLst>
        <pc:spChg chg="mod">
          <ac:chgData name="Tanner, Yannick (SekFD)" userId="06e03ba3-2b19-404a-b204-38f897f82ce9" providerId="ADAL" clId="{A59FD94A-9FD2-AD45-A8E0-957B5EFFF976}" dt="2020-07-06T13:28:40.361" v="95" actId="20577"/>
          <ac:spMkLst>
            <pc:docMk/>
            <pc:sldMk cId="3214744782" sldId="516"/>
            <ac:spMk id="2" creationId="{C0697AEA-A8D7-C644-BAD9-ABDEA5D6B098}"/>
          </ac:spMkLst>
        </pc:spChg>
        <pc:spChg chg="add mod">
          <ac:chgData name="Tanner, Yannick (SekFD)" userId="06e03ba3-2b19-404a-b204-38f897f82ce9" providerId="ADAL" clId="{A59FD94A-9FD2-AD45-A8E0-957B5EFFF976}" dt="2020-07-06T13:35:20.535" v="387" actId="13926"/>
          <ac:spMkLst>
            <pc:docMk/>
            <pc:sldMk cId="3214744782" sldId="516"/>
            <ac:spMk id="5" creationId="{1BF01F09-F7A1-E04A-87D6-F5AA340DDEC3}"/>
          </ac:spMkLst>
        </pc:spChg>
        <pc:picChg chg="add del mod modCrop">
          <ac:chgData name="Tanner, Yannick (SekFD)" userId="06e03ba3-2b19-404a-b204-38f897f82ce9" providerId="ADAL" clId="{A59FD94A-9FD2-AD45-A8E0-957B5EFFF976}" dt="2020-07-22T09:14:01.374" v="502" actId="478"/>
          <ac:picMkLst>
            <pc:docMk/>
            <pc:sldMk cId="3214744782" sldId="516"/>
            <ac:picMk id="4" creationId="{4F55EE74-84BD-BE4C-A9A4-0A9BA26DEF5C}"/>
          </ac:picMkLst>
        </pc:picChg>
        <pc:picChg chg="add mod">
          <ac:chgData name="Tanner, Yannick (SekFD)" userId="06e03ba3-2b19-404a-b204-38f897f82ce9" providerId="ADAL" clId="{A59FD94A-9FD2-AD45-A8E0-957B5EFFF976}" dt="2020-07-22T09:14:40.706" v="506" actId="1076"/>
          <ac:picMkLst>
            <pc:docMk/>
            <pc:sldMk cId="3214744782" sldId="516"/>
            <ac:picMk id="6" creationId="{E282E9BF-14F5-EA49-B392-31BE4E8C5060}"/>
          </ac:picMkLst>
        </pc:picChg>
        <pc:picChg chg="del">
          <ac:chgData name="Tanner, Yannick (SekFD)" userId="06e03ba3-2b19-404a-b204-38f897f82ce9" providerId="ADAL" clId="{A59FD94A-9FD2-AD45-A8E0-957B5EFFF976}" dt="2020-07-06T13:28:38.016" v="93" actId="478"/>
          <ac:picMkLst>
            <pc:docMk/>
            <pc:sldMk cId="3214744782" sldId="516"/>
            <ac:picMk id="12" creationId="{FA749BAD-CEAF-2C41-BB0C-4AEE60B9AEB8}"/>
          </ac:picMkLst>
        </pc:picChg>
      </pc:sldChg>
      <pc:sldChg chg="addSp delSp modSp add ord">
        <pc:chgData name="Tanner, Yannick (SekFD)" userId="06e03ba3-2b19-404a-b204-38f897f82ce9" providerId="ADAL" clId="{A59FD94A-9FD2-AD45-A8E0-957B5EFFF976}" dt="2020-07-22T09:23:51.291" v="515" actId="1076"/>
        <pc:sldMkLst>
          <pc:docMk/>
          <pc:sldMk cId="2684751762" sldId="517"/>
        </pc:sldMkLst>
        <pc:spChg chg="mod">
          <ac:chgData name="Tanner, Yannick (SekFD)" userId="06e03ba3-2b19-404a-b204-38f897f82ce9" providerId="ADAL" clId="{A59FD94A-9FD2-AD45-A8E0-957B5EFFF976}" dt="2020-07-06T13:29:00.086" v="105" actId="20577"/>
          <ac:spMkLst>
            <pc:docMk/>
            <pc:sldMk cId="2684751762" sldId="517"/>
            <ac:spMk id="2" creationId="{C0697AEA-A8D7-C644-BAD9-ABDEA5D6B098}"/>
          </ac:spMkLst>
        </pc:spChg>
        <pc:picChg chg="add del mod">
          <ac:chgData name="Tanner, Yannick (SekFD)" userId="06e03ba3-2b19-404a-b204-38f897f82ce9" providerId="ADAL" clId="{A59FD94A-9FD2-AD45-A8E0-957B5EFFF976}" dt="2020-07-22T09:22:13.007" v="512" actId="478"/>
          <ac:picMkLst>
            <pc:docMk/>
            <pc:sldMk cId="2684751762" sldId="517"/>
            <ac:picMk id="4" creationId="{BE0E86D1-CC01-534A-AD53-172461F5A4AD}"/>
          </ac:picMkLst>
        </pc:picChg>
        <pc:picChg chg="add mod">
          <ac:chgData name="Tanner, Yannick (SekFD)" userId="06e03ba3-2b19-404a-b204-38f897f82ce9" providerId="ADAL" clId="{A59FD94A-9FD2-AD45-A8E0-957B5EFFF976}" dt="2020-07-22T09:23:51.291" v="515" actId="1076"/>
          <ac:picMkLst>
            <pc:docMk/>
            <pc:sldMk cId="2684751762" sldId="517"/>
            <ac:picMk id="5" creationId="{BFF0B4D1-1813-FC4C-ADF6-6FCD90C516AA}"/>
          </ac:picMkLst>
        </pc:picChg>
      </pc:sldChg>
      <pc:sldChg chg="addSp delSp modSp add ord">
        <pc:chgData name="Tanner, Yannick (SekFD)" userId="06e03ba3-2b19-404a-b204-38f897f82ce9" providerId="ADAL" clId="{A59FD94A-9FD2-AD45-A8E0-957B5EFFF976}" dt="2020-07-22T09:19:26.717" v="511" actId="1076"/>
        <pc:sldMkLst>
          <pc:docMk/>
          <pc:sldMk cId="3003164708" sldId="518"/>
        </pc:sldMkLst>
        <pc:spChg chg="mod">
          <ac:chgData name="Tanner, Yannick (SekFD)" userId="06e03ba3-2b19-404a-b204-38f897f82ce9" providerId="ADAL" clId="{A59FD94A-9FD2-AD45-A8E0-957B5EFFF976}" dt="2020-07-06T13:28:57.462" v="103" actId="20577"/>
          <ac:spMkLst>
            <pc:docMk/>
            <pc:sldMk cId="3003164708" sldId="518"/>
            <ac:spMk id="2" creationId="{C0697AEA-A8D7-C644-BAD9-ABDEA5D6B098}"/>
          </ac:spMkLst>
        </pc:spChg>
        <pc:spChg chg="add mod">
          <ac:chgData name="Tanner, Yannick (SekFD)" userId="06e03ba3-2b19-404a-b204-38f897f82ce9" providerId="ADAL" clId="{A59FD94A-9FD2-AD45-A8E0-957B5EFFF976}" dt="2020-07-06T13:36:53.100" v="492" actId="20577"/>
          <ac:spMkLst>
            <pc:docMk/>
            <pc:sldMk cId="3003164708" sldId="518"/>
            <ac:spMk id="6" creationId="{CD66F03E-A320-104A-9CD9-EA4608B2D11A}"/>
          </ac:spMkLst>
        </pc:spChg>
        <pc:picChg chg="add mod">
          <ac:chgData name="Tanner, Yannick (SekFD)" userId="06e03ba3-2b19-404a-b204-38f897f82ce9" providerId="ADAL" clId="{A59FD94A-9FD2-AD45-A8E0-957B5EFFF976}" dt="2020-07-06T13:36:12.049" v="393" actId="14100"/>
          <ac:picMkLst>
            <pc:docMk/>
            <pc:sldMk cId="3003164708" sldId="518"/>
            <ac:picMk id="4" creationId="{8E7C1A9D-3D1D-6745-BAED-8EACA77B69C0}"/>
          </ac:picMkLst>
        </pc:picChg>
        <pc:picChg chg="add del mod">
          <ac:chgData name="Tanner, Yannick (SekFD)" userId="06e03ba3-2b19-404a-b204-38f897f82ce9" providerId="ADAL" clId="{A59FD94A-9FD2-AD45-A8E0-957B5EFFF976}" dt="2020-07-22T09:19:15.503" v="507" actId="478"/>
          <ac:picMkLst>
            <pc:docMk/>
            <pc:sldMk cId="3003164708" sldId="518"/>
            <ac:picMk id="5" creationId="{2FC2349E-B1D2-B543-B650-3887AEE1B257}"/>
          </ac:picMkLst>
        </pc:picChg>
        <pc:picChg chg="add mod">
          <ac:chgData name="Tanner, Yannick (SekFD)" userId="06e03ba3-2b19-404a-b204-38f897f82ce9" providerId="ADAL" clId="{A59FD94A-9FD2-AD45-A8E0-957B5EFFF976}" dt="2020-07-22T09:19:26.717" v="511" actId="1076"/>
          <ac:picMkLst>
            <pc:docMk/>
            <pc:sldMk cId="3003164708" sldId="518"/>
            <ac:picMk id="7" creationId="{624A35F5-A3E4-5248-BAA4-1120DB6C22D2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8E9B6629-603F-4611-AC95-5B3831ABCCB8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1999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2950"/>
            <a:ext cx="5275263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6" y="4722371"/>
            <a:ext cx="5450214" cy="447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4AB71118-2C9A-467D-AA21-79AA428B6E13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1898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71118-2C9A-467D-AA21-79AA428B6E13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315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856245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981744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3151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22900" y="176371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22900" y="433546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028478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1509713"/>
            <a:ext cx="9213850" cy="3619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221663" y="7197725"/>
            <a:ext cx="865187" cy="179388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36600" y="7197725"/>
            <a:ext cx="7485063" cy="179388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9086850" y="7197725"/>
            <a:ext cx="863600" cy="179388"/>
          </a:xfrm>
          <a:prstGeom prst="rect">
            <a:avLst/>
          </a:prstGeom>
        </p:spPr>
        <p:txBody>
          <a:bodyPr/>
          <a:lstStyle/>
          <a:p>
            <a:fld id="{1E9AD98F-9C54-4277-A4A7-3FF5C597B90F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341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667247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10140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107134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71106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524682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8213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32225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87608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9883775" y="6840538"/>
            <a:ext cx="71438" cy="720725"/>
          </a:xfrm>
          <a:prstGeom prst="rect">
            <a:avLst/>
          </a:prstGeom>
          <a:solidFill>
            <a:srgbClr val="CC6600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1048" name="Text Box 24"/>
          <p:cNvSpPr txBox="1">
            <a:spLocks noChangeArrowheads="1"/>
          </p:cNvSpPr>
          <p:nvPr userDrawn="1"/>
        </p:nvSpPr>
        <p:spPr bwMode="auto">
          <a:xfrm>
            <a:off x="10025063" y="6781800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fld id="{7F08506D-317C-479B-9039-88CCCAD4BA47}" type="slidenum">
              <a:rPr lang="de-DE" sz="1600" b="1">
                <a:solidFill>
                  <a:srgbClr val="244061"/>
                </a:solidFill>
                <a:latin typeface="Calibri" pitchFamily="34" charset="0"/>
              </a:rPr>
              <a:pPr>
                <a:buFontTx/>
                <a:buNone/>
              </a:pPr>
              <a:t>‹Nr.›</a:t>
            </a:fld>
            <a:endParaRPr lang="de-CH" sz="1600">
              <a:solidFill>
                <a:srgbClr val="244061"/>
              </a:solidFill>
              <a:latin typeface="Calibri" pitchFamily="34" charset="0"/>
            </a:endParaRPr>
          </a:p>
        </p:txBody>
      </p:sp>
      <p:pic>
        <p:nvPicPr>
          <p:cNvPr id="1050" name="Picture 26" descr="Logo_fhnw_10m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80975"/>
            <a:ext cx="18732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012" y="212973"/>
            <a:ext cx="1349851" cy="9033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1042988" rtl="0" fontAlgn="base">
        <a:lnSpc>
          <a:spcPct val="115000"/>
        </a:lnSpc>
        <a:spcBef>
          <a:spcPct val="10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1450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12788" indent="-169863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073150" indent="-180975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4319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8891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3463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8035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2607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04" y="3617153"/>
            <a:ext cx="8995716" cy="2179702"/>
          </a:xfrm>
        </p:spPr>
        <p:txBody>
          <a:bodyPr/>
          <a:lstStyle/>
          <a:p>
            <a:r>
              <a:rPr lang="de-CH" sz="4000" kern="1200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Block 2:</a:t>
            </a:r>
            <a:br>
              <a:rPr lang="de-CH" sz="4000" kern="1200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de-CH" sz="4000" kern="1200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Aufgabenstellungen zur Robotersprache</a:t>
            </a:r>
          </a:p>
        </p:txBody>
      </p:sp>
    </p:spTree>
    <p:extLst>
      <p:ext uri="{BB962C8B-B14F-4D97-AF65-F5344CB8AC3E}">
        <p14:creationId xmlns:p14="http://schemas.microsoft.com/office/powerpoint/2010/main" val="11519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1B65-88B5-2F40-9282-B13BECE5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>
            <a:normAutofit/>
          </a:bodyPr>
          <a:lstStyle/>
          <a:p>
            <a:r>
              <a:rPr lang="de-CH" dirty="0"/>
              <a:t>Grundwortschatz für das Programmieren eines Roboters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42D8DF-31B2-4FE6-ADF2-638EF4AE8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260351"/>
            <a:ext cx="9623425" cy="54944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1800" dirty="0"/>
              <a:t>Befehle:</a:t>
            </a:r>
            <a:endParaRPr lang="de-CH" sz="1800" dirty="0"/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Aktion (Aufnahme/Abspielen, Klang und Anzeige funktionieren genau gleich)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Warten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Schleife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Verzweigung/Weiche</a:t>
            </a:r>
          </a:p>
          <a:p>
            <a:pPr lvl="0">
              <a:spcBef>
                <a:spcPts val="0"/>
              </a:spcBef>
            </a:pPr>
            <a:endParaRPr lang="de-CH" sz="1800" b="0" dirty="0"/>
          </a:p>
          <a:p>
            <a:pPr>
              <a:spcBef>
                <a:spcPts val="0"/>
              </a:spcBef>
            </a:pPr>
            <a:r>
              <a:rPr lang="de-DE" sz="1800" dirty="0"/>
              <a:t>Begriffe:</a:t>
            </a:r>
            <a:endParaRPr lang="de-CH" sz="1800" dirty="0"/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Sequentieller Programmablauf, Stapel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Bedingung</a:t>
            </a:r>
          </a:p>
          <a:p>
            <a:pPr>
              <a:spcBef>
                <a:spcPts val="0"/>
              </a:spcBef>
            </a:pPr>
            <a:endParaRPr lang="de-DE" sz="1800" dirty="0"/>
          </a:p>
          <a:p>
            <a:pPr>
              <a:spcBef>
                <a:spcPts val="0"/>
              </a:spcBef>
            </a:pPr>
            <a:r>
              <a:rPr lang="de-DE" sz="1800" dirty="0"/>
              <a:t>Die wichtigsten Zusammenhänge:</a:t>
            </a:r>
            <a:endParaRPr lang="de-CH" sz="1800" dirty="0"/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Die Befehle des Typs </a:t>
            </a:r>
            <a:r>
              <a:rPr lang="de-CH" sz="1800" dirty="0"/>
              <a:t>Warten</a:t>
            </a:r>
            <a:r>
              <a:rPr lang="de-CH" sz="1800" b="0" dirty="0"/>
              <a:t> und </a:t>
            </a:r>
            <a:r>
              <a:rPr lang="de-CH" sz="1800" dirty="0"/>
              <a:t>Schalter</a:t>
            </a:r>
            <a:r>
              <a:rPr lang="de-CH" sz="1800" b="0" dirty="0"/>
              <a:t> sind fast immer an die </a:t>
            </a:r>
            <a:r>
              <a:rPr lang="de-CH" sz="1800" dirty="0"/>
              <a:t>Bedingung eines Sensors</a:t>
            </a:r>
            <a:r>
              <a:rPr lang="de-CH" sz="1800" b="0" dirty="0"/>
              <a:t> gekoppelt.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Mit Hilfe des Befehls vom Typ </a:t>
            </a:r>
            <a:r>
              <a:rPr lang="de-CH" sz="1800" dirty="0"/>
              <a:t>Schalter</a:t>
            </a:r>
            <a:r>
              <a:rPr lang="de-CH" sz="1800" b="0" dirty="0"/>
              <a:t> können "</a:t>
            </a:r>
            <a:r>
              <a:rPr lang="de-CH" sz="1800" dirty="0"/>
              <a:t>Entweder-oder-Entscheidungen</a:t>
            </a:r>
            <a:r>
              <a:rPr lang="de-CH" sz="1800" b="0" dirty="0"/>
              <a:t>" getroffen werden.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CH" sz="1800" b="0" dirty="0"/>
              <a:t>Mit Hilfe von </a:t>
            </a:r>
            <a:r>
              <a:rPr lang="de-CH" sz="1800" dirty="0"/>
              <a:t>Schleifen</a:t>
            </a:r>
            <a:r>
              <a:rPr lang="de-CH" sz="1800" b="0" dirty="0"/>
              <a:t> können Befehle zusammengefasst und wiederholt werden, was eine </a:t>
            </a:r>
            <a:r>
              <a:rPr lang="de-CH" sz="1800" dirty="0"/>
              <a:t>effiziente Programmierung </a:t>
            </a:r>
            <a:r>
              <a:rPr lang="de-CH" sz="1800" b="0" dirty="0"/>
              <a:t>erlaubt. </a:t>
            </a:r>
          </a:p>
        </p:txBody>
      </p:sp>
    </p:spTree>
    <p:extLst>
      <p:ext uri="{BB962C8B-B14F-4D97-AF65-F5344CB8AC3E}">
        <p14:creationId xmlns:p14="http://schemas.microsoft.com/office/powerpoint/2010/main" val="20479915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Sequenzieller Programmablauf: Aufgabe 1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47403" y="2472267"/>
            <a:ext cx="8445147" cy="3558646"/>
            <a:chOff x="1785" y="6857"/>
            <a:chExt cx="8235" cy="24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785" y="6857"/>
              <a:ext cx="8235" cy="2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355" y="7697"/>
              <a:ext cx="850" cy="8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Start</a:t>
              </a:r>
              <a:endPara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8720" y="7697"/>
              <a:ext cx="850" cy="8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Ziel</a:t>
              </a:r>
              <a:endPara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" descr="Diagonal weit nach unten"/>
            <p:cNvSpPr>
              <a:spLocks noChangeArrowheads="1"/>
            </p:cNvSpPr>
            <p:nvPr/>
          </p:nvSpPr>
          <p:spPr bwMode="auto">
            <a:xfrm>
              <a:off x="6440" y="7697"/>
              <a:ext cx="969" cy="850"/>
            </a:xfrm>
            <a:prstGeom prst="rect">
              <a:avLst/>
            </a:prstGeom>
            <a:pattFill prst="wdDnDiag">
              <a:fgClr>
                <a:srgbClr val="CC9900"/>
              </a:fgClr>
              <a:bgClr>
                <a:srgbClr val="FFFFFF"/>
              </a:bgClr>
            </a:patt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378" y="7945"/>
              <a:ext cx="185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verboten</a:t>
              </a:r>
              <a:endPara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2820" y="8177"/>
              <a:ext cx="4110" cy="66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 flipV="1">
              <a:off x="6930" y="8252"/>
              <a:ext cx="2190" cy="585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794" y="8620"/>
              <a:ext cx="2915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mögliche Lösung</a:t>
              </a:r>
              <a:endPara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2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97AEA-A8D7-C644-BAD9-ABDEA5D6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764224"/>
            <a:ext cx="9213850" cy="361950"/>
          </a:xfrm>
        </p:spPr>
        <p:txBody>
          <a:bodyPr/>
          <a:lstStyle/>
          <a:p>
            <a:r>
              <a:rPr lang="de-DE" dirty="0" smtClean="0"/>
              <a:t>eine mögliche Lösung </a:t>
            </a:r>
            <a:r>
              <a:rPr lang="de-DE" dirty="0"/>
              <a:t>Aufgabe 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2EDB49-0380-934C-9604-1ED6E44B7670}"/>
              </a:ext>
            </a:extLst>
          </p:cNvPr>
          <p:cNvSpPr txBox="1"/>
          <p:nvPr/>
        </p:nvSpPr>
        <p:spPr>
          <a:xfrm>
            <a:off x="755328" y="21964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01562"/>
              </p:ext>
            </p:extLst>
          </p:nvPr>
        </p:nvGraphicFramePr>
        <p:xfrm>
          <a:off x="739775" y="1421755"/>
          <a:ext cx="6519862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kument" r:id="rId3" imgW="5390704" imgH="1601819" progId="Word.Document.12">
                  <p:embed/>
                </p:oleObj>
              </mc:Choice>
              <mc:Fallback>
                <p:oleObj name="Dokument" r:id="rId3" imgW="5390704" imgH="16018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775" y="1421755"/>
                        <a:ext cx="6519862" cy="154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924605" y="2844527"/>
            <a:ext cx="9462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dirty="0"/>
              <a:t>EIN DETAIL: Natürlich verwendet der richtige Roboter nicht Schritte als </a:t>
            </a:r>
            <a:r>
              <a:rPr lang="de-DE" dirty="0" err="1"/>
              <a:t>Mass</a:t>
            </a:r>
            <a:r>
              <a:rPr lang="de-DE" dirty="0"/>
              <a:t> für die Distanz, sondern Motorumdrehungen.</a:t>
            </a:r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960134" y="3910391"/>
            <a:ext cx="8886591" cy="1200329"/>
          </a:xfrm>
          <a:prstGeom prst="rect">
            <a:avLst/>
          </a:prstGeom>
          <a:noFill/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CH" b="1" dirty="0"/>
              <a:t>Merke I</a:t>
            </a:r>
            <a:r>
              <a:rPr lang="de-CH" dirty="0"/>
              <a:t>: Einem Roboter können nacheinander beliebig viele Befehle erteilt werden. Der Roboter erledigt diese Befehle in der gegebenen Reihenfolge. Dies ist ein </a:t>
            </a:r>
            <a:r>
              <a:rPr lang="de-CH" b="1" dirty="0"/>
              <a:t>sequentieller Programmablauf</a:t>
            </a:r>
            <a:r>
              <a:rPr lang="de-CH" dirty="0"/>
              <a:t>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960134" y="5393877"/>
            <a:ext cx="8886591" cy="1569660"/>
          </a:xfrm>
          <a:prstGeom prst="rect">
            <a:avLst/>
          </a:prstGeom>
          <a:noFill/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b="1" dirty="0"/>
              <a:t>Merke II</a:t>
            </a:r>
            <a:r>
              <a:rPr lang="de-DE" dirty="0"/>
              <a:t>: Da die einfachen Legoroboter keine Orientierungsmöglichkeiten im Raum haben, ist das sehr präzise Festlegen der Startposition (und Orientierung) für jede Aufgabe sehr wichtig, dies im Speziellen bei </a:t>
            </a:r>
            <a:r>
              <a:rPr lang="de-DE" dirty="0" smtClean="0"/>
              <a:t>Fahraufgaben.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2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«Warten»: Aufgabe 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49" y="2301170"/>
            <a:ext cx="8602801" cy="434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0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97AEA-A8D7-C644-BAD9-ABDEA5D6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43" y="463044"/>
            <a:ext cx="9213850" cy="361950"/>
          </a:xfrm>
        </p:spPr>
        <p:txBody>
          <a:bodyPr/>
          <a:lstStyle/>
          <a:p>
            <a:r>
              <a:rPr lang="de-DE" dirty="0"/>
              <a:t>eine mögliche Lösung Aufgabe 2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2EDB49-0380-934C-9604-1ED6E44B7670}"/>
              </a:ext>
            </a:extLst>
          </p:cNvPr>
          <p:cNvSpPr txBox="1"/>
          <p:nvPr/>
        </p:nvSpPr>
        <p:spPr>
          <a:xfrm>
            <a:off x="755328" y="21964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BF01F09-F7A1-E04A-87D6-F5AA340DDEC3}"/>
              </a:ext>
            </a:extLst>
          </p:cNvPr>
          <p:cNvSpPr txBox="1"/>
          <p:nvPr/>
        </p:nvSpPr>
        <p:spPr>
          <a:xfrm>
            <a:off x="6017287" y="463044"/>
            <a:ext cx="47525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dirty="0"/>
              <a:t>Wichtig:</a:t>
            </a:r>
          </a:p>
          <a:p>
            <a:pPr>
              <a:spcAft>
                <a:spcPts val="0"/>
              </a:spcAft>
              <a:buNone/>
            </a:pPr>
            <a:r>
              <a:rPr lang="de-DE" dirty="0" smtClean="0"/>
              <a:t>„</a:t>
            </a:r>
            <a:r>
              <a:rPr lang="de-CH" dirty="0">
                <a:solidFill>
                  <a:srgbClr val="00FFFF"/>
                </a:solidFill>
              </a:rPr>
              <a:t>Gehen </a:t>
            </a:r>
            <a:r>
              <a:rPr lang="de-DE" dirty="0" smtClean="0"/>
              <a:t>“ ohne Abbruchbedingung</a:t>
            </a:r>
            <a:endParaRPr lang="de-DE" dirty="0"/>
          </a:p>
          <a:p>
            <a:pPr>
              <a:spcAft>
                <a:spcPts val="0"/>
              </a:spcAft>
              <a:buNone/>
            </a:pPr>
            <a:r>
              <a:rPr lang="de-DE" dirty="0"/>
              <a:t>Funktion </a:t>
            </a:r>
            <a:r>
              <a:rPr lang="de-DE" dirty="0" smtClean="0"/>
              <a:t>„</a:t>
            </a:r>
            <a:r>
              <a:rPr lang="de-CH" dirty="0" smtClean="0">
                <a:solidFill>
                  <a:srgbClr val="FFC000"/>
                </a:solidFill>
              </a:rPr>
              <a:t>warten</a:t>
            </a:r>
            <a:r>
              <a:rPr lang="de-DE" dirty="0" smtClean="0"/>
              <a:t>“ </a:t>
            </a:r>
            <a:r>
              <a:rPr lang="de-DE" dirty="0"/>
              <a:t>immer hinter die Funktion </a:t>
            </a:r>
            <a:r>
              <a:rPr lang="de-DE" dirty="0" smtClean="0"/>
              <a:t>„</a:t>
            </a:r>
            <a:r>
              <a:rPr lang="de-DE" dirty="0" smtClean="0">
                <a:solidFill>
                  <a:srgbClr val="00FFFF"/>
                </a:solidFill>
              </a:rPr>
              <a:t>Gehen</a:t>
            </a:r>
            <a:r>
              <a:rPr lang="de-DE" dirty="0" smtClean="0"/>
              <a:t>“ </a:t>
            </a:r>
            <a:r>
              <a:rPr lang="de-DE" dirty="0"/>
              <a:t>stellen.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63422"/>
              </p:ext>
            </p:extLst>
          </p:nvPr>
        </p:nvGraphicFramePr>
        <p:xfrm>
          <a:off x="739775" y="1219449"/>
          <a:ext cx="6769100" cy="641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5527254" imgH="5247127" progId="Word.Document.12">
                  <p:embed/>
                </p:oleObj>
              </mc:Choice>
              <mc:Fallback>
                <p:oleObj name="Dokument" r:id="rId3" imgW="5527254" imgH="52471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775" y="1219449"/>
                        <a:ext cx="6769100" cy="6415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6282804" y="3564607"/>
            <a:ext cx="4176464" cy="3785652"/>
          </a:xfrm>
          <a:prstGeom prst="rect">
            <a:avLst/>
          </a:prstGeom>
          <a:noFill/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b="1" dirty="0" smtClean="0"/>
              <a:t>Merke</a:t>
            </a:r>
            <a:r>
              <a:rPr lang="de-DE" dirty="0" smtClean="0"/>
              <a:t>: Das </a:t>
            </a:r>
            <a:r>
              <a:rPr lang="de-DE" dirty="0" smtClean="0">
                <a:solidFill>
                  <a:srgbClr val="FFC000"/>
                </a:solidFill>
              </a:rPr>
              <a:t>Warten</a:t>
            </a:r>
            <a:r>
              <a:rPr lang="de-DE" dirty="0" smtClean="0"/>
              <a:t> ist die einfachste Möglichkeit, den Programmablauf mit Hilfe eines Sensors zu beeinflussen. Erreicht das Programm ein </a:t>
            </a:r>
            <a:r>
              <a:rPr lang="de-DE" dirty="0" smtClean="0">
                <a:solidFill>
                  <a:srgbClr val="FFC000"/>
                </a:solidFill>
              </a:rPr>
              <a:t>Warten</a:t>
            </a:r>
            <a:r>
              <a:rPr lang="de-DE" dirty="0" smtClean="0"/>
              <a:t>, so wird das vorher eingeschaltete ausgeführt bis es nach Erfüllen der Bedingung wieder ausgeschaltet werden kann.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147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049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«Schleife»: Aufgabe 3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738188" y="2154414"/>
            <a:ext cx="8915502" cy="4506030"/>
            <a:chOff x="738188" y="2154414"/>
            <a:chExt cx="8915502" cy="450603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88" y="2154414"/>
              <a:ext cx="8915502" cy="45060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3690516" y="5779277"/>
              <a:ext cx="84600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de-CH" sz="2000" dirty="0"/>
                <a:t>Start/ Ziel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58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97AEA-A8D7-C644-BAD9-ABDEA5D6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764224"/>
            <a:ext cx="9213850" cy="361950"/>
          </a:xfrm>
        </p:spPr>
        <p:txBody>
          <a:bodyPr/>
          <a:lstStyle/>
          <a:p>
            <a:r>
              <a:rPr lang="de-DE" dirty="0"/>
              <a:t>eine mögliche Lösung Aufgabe 3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2EDB49-0380-934C-9604-1ED6E44B7670}"/>
              </a:ext>
            </a:extLst>
          </p:cNvPr>
          <p:cNvSpPr txBox="1"/>
          <p:nvPr/>
        </p:nvSpPr>
        <p:spPr>
          <a:xfrm>
            <a:off x="755328" y="21964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D66F03E-A320-104A-9CD9-EA4608B2D11A}"/>
              </a:ext>
            </a:extLst>
          </p:cNvPr>
          <p:cNvSpPr txBox="1"/>
          <p:nvPr/>
        </p:nvSpPr>
        <p:spPr>
          <a:xfrm>
            <a:off x="755328" y="3574577"/>
            <a:ext cx="9253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de-DE" dirty="0"/>
              <a:t>Wichtig:</a:t>
            </a:r>
          </a:p>
          <a:p>
            <a:pPr>
              <a:spcBef>
                <a:spcPts val="0"/>
              </a:spcBef>
              <a:buNone/>
            </a:pPr>
            <a:r>
              <a:rPr lang="de-DE" dirty="0" smtClean="0"/>
              <a:t>Mit Schleifen können Wiederholungen von Befehlssequenzen vermieden</a:t>
            </a:r>
          </a:p>
          <a:p>
            <a:pPr>
              <a:spcBef>
                <a:spcPts val="0"/>
              </a:spcBef>
              <a:buNone/>
            </a:pPr>
            <a:r>
              <a:rPr lang="de-DE" dirty="0" smtClean="0"/>
              <a:t>werden.</a:t>
            </a:r>
            <a:endParaRPr lang="de-DE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304462"/>
              </p:ext>
            </p:extLst>
          </p:nvPr>
        </p:nvGraphicFramePr>
        <p:xfrm>
          <a:off x="739775" y="1548383"/>
          <a:ext cx="8081962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kument" r:id="rId3" imgW="8310053" imgH="2961162" progId="Word.Document.12">
                  <p:embed/>
                </p:oleObj>
              </mc:Choice>
              <mc:Fallback>
                <p:oleObj name="Dokument" r:id="rId3" imgW="8310053" imgH="29611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775" y="1548383"/>
                        <a:ext cx="8081962" cy="287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903404" y="4845555"/>
            <a:ext cx="8886591" cy="1938992"/>
          </a:xfrm>
          <a:prstGeom prst="rect">
            <a:avLst/>
          </a:prstGeom>
          <a:noFill/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CH" b="1" dirty="0" smtClean="0"/>
              <a:t>Merke</a:t>
            </a:r>
            <a:r>
              <a:rPr lang="de-CH" dirty="0" smtClean="0"/>
              <a:t>: </a:t>
            </a:r>
            <a:r>
              <a:rPr lang="de-CH" dirty="0"/>
              <a:t>Befehle, die mehrfach wiederholt werden müssen, können in einer Schleife programmiert werden. Die Befehle werden so oft wiederholt, bis eine Bedingung erreicht ist. </a:t>
            </a:r>
            <a:r>
              <a:rPr lang="de-CH" dirty="0" smtClean="0"/>
              <a:t>Die </a:t>
            </a:r>
            <a:r>
              <a:rPr lang="de-CH" dirty="0"/>
              <a:t>Bedingung definiert, ob die Befehlssequenz erneut durchgeführt wird oder ob der sequentielle Programmablauf fortgesetzt wird.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31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«Schalter»: Aufgabe 4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96" y="2052439"/>
            <a:ext cx="883332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27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97AEA-A8D7-C644-BAD9-ABDEA5D6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764224"/>
            <a:ext cx="9213850" cy="361950"/>
          </a:xfrm>
        </p:spPr>
        <p:txBody>
          <a:bodyPr/>
          <a:lstStyle/>
          <a:p>
            <a:r>
              <a:rPr lang="de-DE"/>
              <a:t>eine mögliche Lösung </a:t>
            </a:r>
            <a:r>
              <a:rPr lang="de-DE" dirty="0"/>
              <a:t>Aufgabe 4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2EDB49-0380-934C-9604-1ED6E44B7670}"/>
              </a:ext>
            </a:extLst>
          </p:cNvPr>
          <p:cNvSpPr txBox="1"/>
          <p:nvPr/>
        </p:nvSpPr>
        <p:spPr>
          <a:xfrm>
            <a:off x="755328" y="21964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438032"/>
              </p:ext>
            </p:extLst>
          </p:nvPr>
        </p:nvGraphicFramePr>
        <p:xfrm>
          <a:off x="738188" y="1547813"/>
          <a:ext cx="6061075" cy="393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kument" r:id="rId3" imgW="6124948" imgH="3982590" progId="Word.Document.12">
                  <p:embed/>
                </p:oleObj>
              </mc:Choice>
              <mc:Fallback>
                <p:oleObj name="Dokument" r:id="rId3" imgW="6124948" imgH="39825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188" y="1547813"/>
                        <a:ext cx="6061075" cy="3938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738188" y="5486400"/>
            <a:ext cx="9631932" cy="1200329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b="1" dirty="0"/>
              <a:t>Merke</a:t>
            </a:r>
            <a:r>
              <a:rPr lang="de-DE" dirty="0"/>
              <a:t>: Der sogenannte </a:t>
            </a:r>
            <a:r>
              <a:rPr lang="de-DE" b="1" dirty="0"/>
              <a:t>Schalter</a:t>
            </a:r>
            <a:r>
              <a:rPr lang="de-DE" dirty="0"/>
              <a:t> ist die einfachste Möglichkeit für einen Roboter, eine Entscheidung zu treffen. Nach dem Ausführen des gewählten Programmablaufs wird zum gemeinsamen Programmablauf zurückgekehrt</a:t>
            </a:r>
            <a:r>
              <a:rPr lang="de-DE" dirty="0" smtClean="0"/>
              <a:t>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847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NW Präsentation HTNW">
  <a:themeElements>
    <a:clrScheme name="FHNW Präsentation HTNW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FHNW Präsentation HTN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FHNW Präsentation HTN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F:\Dokumente und Einstellungen\Jürg Christener\Anwendungsdaten\Microsoft\Vorlagen\FHNW Präsentation HTNW.pot</Template>
  <TotalTime>0</TotalTime>
  <Words>377</Words>
  <Application>Microsoft Office PowerPoint</Application>
  <PresentationFormat>Benutzerdefiniert</PresentationFormat>
  <Paragraphs>42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FHNW Präsentation HTNW</vt:lpstr>
      <vt:lpstr>Dokument</vt:lpstr>
      <vt:lpstr>Block 2: Aufgabenstellungen zur Robotersprache</vt:lpstr>
      <vt:lpstr>Sequenzieller Programmablauf: Aufgabe 1</vt:lpstr>
      <vt:lpstr>eine mögliche Lösung Aufgabe 1</vt:lpstr>
      <vt:lpstr>Programmablauf mit «Warten»: Aufgabe 2</vt:lpstr>
      <vt:lpstr>eine mögliche Lösung Aufgabe 2</vt:lpstr>
      <vt:lpstr>Programmablauf mit «Schleife»: Aufgabe 3</vt:lpstr>
      <vt:lpstr>eine mögliche Lösung Aufgabe 3</vt:lpstr>
      <vt:lpstr>Programmablauf mit «Schalter»: Aufgabe 4</vt:lpstr>
      <vt:lpstr>eine mögliche Lösung Aufgabe 4</vt:lpstr>
      <vt:lpstr>Grundwortschatz für das Programmieren eines Roboters</vt:lpstr>
    </vt:vector>
  </TitlesOfParts>
  <Company>Fachhochschule Nordwestschweiz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Vertiefungsfach Geographie – Einführung GIS und verwandte Bereiche</dc:title>
  <dc:creator>Lukas Bähler</dc:creator>
  <cp:lastModifiedBy>Keller Jürg 1</cp:lastModifiedBy>
  <cp:revision>372</cp:revision>
  <cp:lastPrinted>2012-07-09T11:48:39Z</cp:lastPrinted>
  <dcterms:created xsi:type="dcterms:W3CDTF">2006-02-12T17:14:18Z</dcterms:created>
  <dcterms:modified xsi:type="dcterms:W3CDTF">2021-03-16T10:58:04Z</dcterms:modified>
</cp:coreProperties>
</file>